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445" r:id="rId3"/>
    <p:sldId id="386" r:id="rId4"/>
    <p:sldId id="387" r:id="rId5"/>
    <p:sldId id="388" r:id="rId6"/>
    <p:sldId id="389" r:id="rId7"/>
    <p:sldId id="390" r:id="rId8"/>
    <p:sldId id="391" r:id="rId9"/>
    <p:sldId id="392" r:id="rId10"/>
    <p:sldId id="393" r:id="rId11"/>
    <p:sldId id="394" r:id="rId12"/>
    <p:sldId id="447" r:id="rId13"/>
    <p:sldId id="396" r:id="rId14"/>
    <p:sldId id="397" r:id="rId15"/>
    <p:sldId id="446" r:id="rId16"/>
  </p:sldIdLst>
  <p:sldSz cx="12192000" cy="6858000"/>
  <p:notesSz cx="6858000" cy="9144000"/>
  <p:defaultTextStyle>
    <a:defPPr>
      <a:defRPr lang="zh-CN"/>
    </a:defPPr>
    <a:lvl1pPr marL="0" algn="l" defTabSz="914340" rtl="0" eaLnBrk="1" latinLnBrk="0" hangingPunct="1">
      <a:defRPr sz="1900" kern="1200">
        <a:solidFill>
          <a:schemeClr val="tx1"/>
        </a:solidFill>
        <a:latin typeface="+mn-lt"/>
        <a:ea typeface="+mn-ea"/>
        <a:cs typeface="+mn-cs"/>
      </a:defRPr>
    </a:lvl1pPr>
    <a:lvl2pPr marL="457170" algn="l" defTabSz="914340" rtl="0" eaLnBrk="1" latinLnBrk="0" hangingPunct="1">
      <a:defRPr sz="1900" kern="1200">
        <a:solidFill>
          <a:schemeClr val="tx1"/>
        </a:solidFill>
        <a:latin typeface="+mn-lt"/>
        <a:ea typeface="+mn-ea"/>
        <a:cs typeface="+mn-cs"/>
      </a:defRPr>
    </a:lvl2pPr>
    <a:lvl3pPr marL="914340" algn="l" defTabSz="914340" rtl="0" eaLnBrk="1" latinLnBrk="0" hangingPunct="1">
      <a:defRPr sz="1900" kern="1200">
        <a:solidFill>
          <a:schemeClr val="tx1"/>
        </a:solidFill>
        <a:latin typeface="+mn-lt"/>
        <a:ea typeface="+mn-ea"/>
        <a:cs typeface="+mn-cs"/>
      </a:defRPr>
    </a:lvl3pPr>
    <a:lvl4pPr marL="1371511" algn="l" defTabSz="914340" rtl="0" eaLnBrk="1" latinLnBrk="0" hangingPunct="1">
      <a:defRPr sz="1900" kern="1200">
        <a:solidFill>
          <a:schemeClr val="tx1"/>
        </a:solidFill>
        <a:latin typeface="+mn-lt"/>
        <a:ea typeface="+mn-ea"/>
        <a:cs typeface="+mn-cs"/>
      </a:defRPr>
    </a:lvl4pPr>
    <a:lvl5pPr marL="1828681" algn="l" defTabSz="914340" rtl="0" eaLnBrk="1" latinLnBrk="0" hangingPunct="1">
      <a:defRPr sz="1900" kern="1200">
        <a:solidFill>
          <a:schemeClr val="tx1"/>
        </a:solidFill>
        <a:latin typeface="+mn-lt"/>
        <a:ea typeface="+mn-ea"/>
        <a:cs typeface="+mn-cs"/>
      </a:defRPr>
    </a:lvl5pPr>
    <a:lvl6pPr marL="2285852" algn="l" defTabSz="914340" rtl="0" eaLnBrk="1" latinLnBrk="0" hangingPunct="1">
      <a:defRPr sz="1900" kern="1200">
        <a:solidFill>
          <a:schemeClr val="tx1"/>
        </a:solidFill>
        <a:latin typeface="+mn-lt"/>
        <a:ea typeface="+mn-ea"/>
        <a:cs typeface="+mn-cs"/>
      </a:defRPr>
    </a:lvl6pPr>
    <a:lvl7pPr marL="2743021" algn="l" defTabSz="914340" rtl="0" eaLnBrk="1" latinLnBrk="0" hangingPunct="1">
      <a:defRPr sz="1900" kern="1200">
        <a:solidFill>
          <a:schemeClr val="tx1"/>
        </a:solidFill>
        <a:latin typeface="+mn-lt"/>
        <a:ea typeface="+mn-ea"/>
        <a:cs typeface="+mn-cs"/>
      </a:defRPr>
    </a:lvl7pPr>
    <a:lvl8pPr marL="3200193" algn="l" defTabSz="914340" rtl="0" eaLnBrk="1" latinLnBrk="0" hangingPunct="1">
      <a:defRPr sz="1900" kern="1200">
        <a:solidFill>
          <a:schemeClr val="tx1"/>
        </a:solidFill>
        <a:latin typeface="+mn-lt"/>
        <a:ea typeface="+mn-ea"/>
        <a:cs typeface="+mn-cs"/>
      </a:defRPr>
    </a:lvl8pPr>
    <a:lvl9pPr marL="3657363" algn="l" defTabSz="914340" rtl="0" eaLnBrk="1" latinLnBrk="0" hangingPunct="1">
      <a:defRPr sz="19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205" userDrawn="1">
          <p15:clr>
            <a:srgbClr val="A4A3A4"/>
          </p15:clr>
        </p15:guide>
        <p15:guide id="2" pos="3817"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4472C4"/>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6015" autoAdjust="0"/>
    <p:restoredTop sz="94728" autoAdjust="0"/>
  </p:normalViewPr>
  <p:slideViewPr>
    <p:cSldViewPr snapToGrid="0">
      <p:cViewPr varScale="1">
        <p:scale>
          <a:sx n="58" d="100"/>
          <a:sy n="58" d="100"/>
        </p:scale>
        <p:origin x="-90" y="-444"/>
      </p:cViewPr>
      <p:guideLst>
        <p:guide orient="horz" pos="2206"/>
        <p:guide pos="3817"/>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185"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自定义版式">
    <p:spTree>
      <p:nvGrpSpPr>
        <p:cNvPr id="1" name=""/>
        <p:cNvGrpSpPr/>
        <p:nvPr/>
      </p:nvGrpSpPr>
      <p:grpSpPr>
        <a:xfrm>
          <a:off x="0" y="0"/>
          <a:ext cx="0" cy="0"/>
          <a:chOff x="0" y="0"/>
          <a:chExt cx="0" cy="0"/>
        </a:xfrm>
      </p:grpSpPr>
      <p:sp>
        <p:nvSpPr>
          <p:cNvPr id="3" name="日期占位符 2">
            <a:extLst>
              <a:ext uri="{FF2B5EF4-FFF2-40B4-BE49-F238E27FC236}">
                <a16:creationId xmlns="" xmlns:a16="http://schemas.microsoft.com/office/drawing/2014/main" id="{21B825C4-A7E0-4B77-B8A1-58A956AA3EED}"/>
              </a:ext>
            </a:extLst>
          </p:cNvPr>
          <p:cNvSpPr>
            <a:spLocks noGrp="1"/>
          </p:cNvSpPr>
          <p:nvPr>
            <p:ph type="dt" sz="half" idx="10"/>
          </p:nvPr>
        </p:nvSpPr>
        <p:spPr/>
        <p:txBody>
          <a:bodyPr/>
          <a:lstStyle/>
          <a:p>
            <a:fld id="{A7825152-5C95-4846-8319-BB94C503A834}" type="datetimeFigureOut">
              <a:rPr lang="zh-CN" altLang="en-US" smtClean="0"/>
              <a:t>2017/9/22/Friday</a:t>
            </a:fld>
            <a:endParaRPr lang="zh-CN" altLang="en-US"/>
          </a:p>
        </p:txBody>
      </p:sp>
      <p:sp>
        <p:nvSpPr>
          <p:cNvPr id="4" name="页脚占位符 3">
            <a:extLst>
              <a:ext uri="{FF2B5EF4-FFF2-40B4-BE49-F238E27FC236}">
                <a16:creationId xmlns="" xmlns:a16="http://schemas.microsoft.com/office/drawing/2014/main" id="{EEC345E7-2648-40F6-8D6A-313BB2C232DC}"/>
              </a:ext>
            </a:extLst>
          </p:cNvPr>
          <p:cNvSpPr>
            <a:spLocks noGrp="1"/>
          </p:cNvSpPr>
          <p:nvPr>
            <p:ph type="ftr" sz="quarter" idx="11"/>
          </p:nvPr>
        </p:nvSpPr>
        <p:spPr/>
        <p:txBody>
          <a:bodyPr/>
          <a:lstStyle/>
          <a:p>
            <a:endParaRPr lang="zh-CN" altLang="en-US"/>
          </a:p>
        </p:txBody>
      </p:sp>
      <p:sp>
        <p:nvSpPr>
          <p:cNvPr id="5" name="灯片编号占位符 4">
            <a:extLst>
              <a:ext uri="{FF2B5EF4-FFF2-40B4-BE49-F238E27FC236}">
                <a16:creationId xmlns="" xmlns:a16="http://schemas.microsoft.com/office/drawing/2014/main" id="{848FB0F6-3CE3-4962-86BB-895EC8CE91BB}"/>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29930869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标题幻灯片">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25B58D20-AF23-43FE-AE1A-09F15A86A882}"/>
              </a:ext>
            </a:extLst>
          </p:cNvPr>
          <p:cNvSpPr>
            <a:spLocks noGrp="1"/>
          </p:cNvSpPr>
          <p:nvPr>
            <p:ph type="ctrTitle"/>
          </p:nvPr>
        </p:nvSpPr>
        <p:spPr>
          <a:xfrm>
            <a:off x="1524000" y="1787367"/>
            <a:ext cx="9144000" cy="2387600"/>
          </a:xfrm>
        </p:spPr>
        <p:txBody>
          <a:bodyPr anchor="b"/>
          <a:lstStyle>
            <a:lvl1pPr algn="ctr">
              <a:defRPr sz="6000" b="0"/>
            </a:lvl1pPr>
          </a:lstStyle>
          <a:p>
            <a:r>
              <a:rPr lang="zh-CN" altLang="en-US" dirty="0"/>
              <a:t>单击此处编辑母版标题样式</a:t>
            </a:r>
          </a:p>
        </p:txBody>
      </p:sp>
      <p:sp>
        <p:nvSpPr>
          <p:cNvPr id="4" name="日期占位符 3">
            <a:extLst>
              <a:ext uri="{FF2B5EF4-FFF2-40B4-BE49-F238E27FC236}">
                <a16:creationId xmlns="" xmlns:a16="http://schemas.microsoft.com/office/drawing/2014/main" id="{4BF2BA31-D6BB-4D9A-8BE5-AF671D98F7E1}"/>
              </a:ext>
            </a:extLst>
          </p:cNvPr>
          <p:cNvSpPr>
            <a:spLocks noGrp="1"/>
          </p:cNvSpPr>
          <p:nvPr>
            <p:ph type="dt" sz="half" idx="10"/>
          </p:nvPr>
        </p:nvSpPr>
        <p:spPr/>
        <p:txBody>
          <a:bodyPr/>
          <a:lstStyle/>
          <a:p>
            <a:fld id="{A7825152-5C95-4846-8319-BB94C503A834}" type="datetimeFigureOut">
              <a:rPr lang="zh-CN" altLang="en-US" smtClean="0"/>
              <a:t>2017/9/22/Friday</a:t>
            </a:fld>
            <a:endParaRPr lang="zh-CN" altLang="en-US"/>
          </a:p>
        </p:txBody>
      </p:sp>
      <p:sp>
        <p:nvSpPr>
          <p:cNvPr id="5" name="页脚占位符 4">
            <a:extLst>
              <a:ext uri="{FF2B5EF4-FFF2-40B4-BE49-F238E27FC236}">
                <a16:creationId xmlns="" xmlns:a16="http://schemas.microsoft.com/office/drawing/2014/main" id="{4B4305ED-60E8-4114-B228-A5CB8E2D386B}"/>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 xmlns:a16="http://schemas.microsoft.com/office/drawing/2014/main" id="{0B6A42A0-5DE3-4A40-AA3A-6F31AC9C13E3}"/>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284070620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标题和内容">
    <p:spTree>
      <p:nvGrpSpPr>
        <p:cNvPr id="1" name=""/>
        <p:cNvGrpSpPr/>
        <p:nvPr/>
      </p:nvGrpSpPr>
      <p:grpSpPr>
        <a:xfrm>
          <a:off x="0" y="0"/>
          <a:ext cx="0" cy="0"/>
          <a:chOff x="0" y="0"/>
          <a:chExt cx="0" cy="0"/>
        </a:xfrm>
      </p:grpSpPr>
      <p:pic>
        <p:nvPicPr>
          <p:cNvPr id="7" name="Picture 2" descr="D:\SLIDEtoME\TP模板\新建文件夹 (17)\bg\bg1.jpg">
            <a:extLst>
              <a:ext uri="{FF2B5EF4-FFF2-40B4-BE49-F238E27FC236}">
                <a16:creationId xmlns="" xmlns:a16="http://schemas.microsoft.com/office/drawing/2014/main" id="{FF6C6494-A903-4158-A8CD-C53DC7CFBFF8}"/>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1275" y="-23215"/>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3" name="内容占位符 2">
            <a:extLst>
              <a:ext uri="{FF2B5EF4-FFF2-40B4-BE49-F238E27FC236}">
                <a16:creationId xmlns="" xmlns:a16="http://schemas.microsoft.com/office/drawing/2014/main" id="{A52CC966-AC14-4894-916D-2C76AE0327F0}"/>
              </a:ext>
            </a:extLst>
          </p:cNvPr>
          <p:cNvSpPr>
            <a:spLocks noGrp="1"/>
          </p:cNvSpPr>
          <p:nvPr>
            <p:ph idx="1"/>
          </p:nvPr>
        </p:nvSpPr>
        <p:spPr>
          <a:xfrm>
            <a:off x="1011381" y="1011385"/>
            <a:ext cx="10342419" cy="5165581"/>
          </a:xfrm>
        </p:spPr>
        <p:txBody>
          <a:bodyPr>
            <a:normAutofit/>
          </a:bodyPr>
          <a:lstStyle>
            <a:lvl1pPr marL="0" indent="0">
              <a:buNone/>
              <a:defRPr sz="4400" b="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a:t>
            </a:r>
          </a:p>
        </p:txBody>
      </p:sp>
      <p:sp>
        <p:nvSpPr>
          <p:cNvPr id="4" name="日期占位符 3">
            <a:extLst>
              <a:ext uri="{FF2B5EF4-FFF2-40B4-BE49-F238E27FC236}">
                <a16:creationId xmlns="" xmlns:a16="http://schemas.microsoft.com/office/drawing/2014/main" id="{4062D5EC-E2C9-475D-8266-386C35D116AC}"/>
              </a:ext>
            </a:extLst>
          </p:cNvPr>
          <p:cNvSpPr>
            <a:spLocks noGrp="1"/>
          </p:cNvSpPr>
          <p:nvPr>
            <p:ph type="dt" sz="half" idx="10"/>
          </p:nvPr>
        </p:nvSpPr>
        <p:spPr/>
        <p:txBody>
          <a:bodyPr/>
          <a:lstStyle/>
          <a:p>
            <a:fld id="{A7825152-5C95-4846-8319-BB94C503A834}" type="datetimeFigureOut">
              <a:rPr lang="zh-CN" altLang="en-US" smtClean="0"/>
              <a:t>2017/9/22/Friday</a:t>
            </a:fld>
            <a:endParaRPr lang="zh-CN" altLang="en-US"/>
          </a:p>
        </p:txBody>
      </p:sp>
      <p:sp>
        <p:nvSpPr>
          <p:cNvPr id="5" name="页脚占位符 4">
            <a:extLst>
              <a:ext uri="{FF2B5EF4-FFF2-40B4-BE49-F238E27FC236}">
                <a16:creationId xmlns="" xmlns:a16="http://schemas.microsoft.com/office/drawing/2014/main" id="{5CEAC2F1-A8ED-49D7-A852-CE8792015538}"/>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 xmlns:a16="http://schemas.microsoft.com/office/drawing/2014/main" id="{A278E5C3-B08F-415F-B499-F1AA39F94CBF}"/>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25836119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空白">
    <p:spTree>
      <p:nvGrpSpPr>
        <p:cNvPr id="1" name=""/>
        <p:cNvGrpSpPr/>
        <p:nvPr/>
      </p:nvGrpSpPr>
      <p:grpSpPr>
        <a:xfrm>
          <a:off x="0" y="0"/>
          <a:ext cx="0" cy="0"/>
          <a:chOff x="0" y="0"/>
          <a:chExt cx="0" cy="0"/>
        </a:xfrm>
      </p:grpSpPr>
      <p:pic>
        <p:nvPicPr>
          <p:cNvPr id="6" name="Picture 2" descr="D:\SLIDEtoME\TP模板\新建文件夹 (17)\bg\bg1.jpg">
            <a:extLst>
              <a:ext uri="{FF2B5EF4-FFF2-40B4-BE49-F238E27FC236}">
                <a16:creationId xmlns="" xmlns:a16="http://schemas.microsoft.com/office/drawing/2014/main" id="{9A775DEE-E342-4656-936A-038CF5E5DDC4}"/>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0638" y="-11609"/>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2" name="日期占位符 1">
            <a:extLst>
              <a:ext uri="{FF2B5EF4-FFF2-40B4-BE49-F238E27FC236}">
                <a16:creationId xmlns="" xmlns:a16="http://schemas.microsoft.com/office/drawing/2014/main" id="{72BF01BB-3DF0-4928-B8F6-00E971F67E60}"/>
              </a:ext>
            </a:extLst>
          </p:cNvPr>
          <p:cNvSpPr>
            <a:spLocks noGrp="1"/>
          </p:cNvSpPr>
          <p:nvPr>
            <p:ph type="dt" sz="half" idx="10"/>
          </p:nvPr>
        </p:nvSpPr>
        <p:spPr/>
        <p:txBody>
          <a:bodyPr/>
          <a:lstStyle/>
          <a:p>
            <a:fld id="{A7825152-5C95-4846-8319-BB94C503A834}" type="datetimeFigureOut">
              <a:rPr lang="zh-CN" altLang="en-US" smtClean="0"/>
              <a:t>2017/9/22/Friday</a:t>
            </a:fld>
            <a:endParaRPr lang="zh-CN" altLang="en-US"/>
          </a:p>
        </p:txBody>
      </p:sp>
      <p:sp>
        <p:nvSpPr>
          <p:cNvPr id="3" name="页脚占位符 2">
            <a:extLst>
              <a:ext uri="{FF2B5EF4-FFF2-40B4-BE49-F238E27FC236}">
                <a16:creationId xmlns="" xmlns:a16="http://schemas.microsoft.com/office/drawing/2014/main" id="{66A5C364-C7F8-4781-87F1-0210210D54FC}"/>
              </a:ext>
            </a:extLst>
          </p:cNvPr>
          <p:cNvSpPr>
            <a:spLocks noGrp="1"/>
          </p:cNvSpPr>
          <p:nvPr>
            <p:ph type="ftr" sz="quarter" idx="11"/>
          </p:nvPr>
        </p:nvSpPr>
        <p:spPr/>
        <p:txBody>
          <a:bodyPr/>
          <a:lstStyle/>
          <a:p>
            <a:endParaRPr lang="zh-CN" altLang="en-US"/>
          </a:p>
        </p:txBody>
      </p:sp>
      <p:sp>
        <p:nvSpPr>
          <p:cNvPr id="4" name="灯片编号占位符 3">
            <a:extLst>
              <a:ext uri="{FF2B5EF4-FFF2-40B4-BE49-F238E27FC236}">
                <a16:creationId xmlns="" xmlns:a16="http://schemas.microsoft.com/office/drawing/2014/main" id="{7298B072-1559-4EA6-BCD0-56E99B1208EE}"/>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
        <p:nvSpPr>
          <p:cNvPr id="5" name="内容占位符 2">
            <a:extLst>
              <a:ext uri="{FF2B5EF4-FFF2-40B4-BE49-F238E27FC236}">
                <a16:creationId xmlns="" xmlns:a16="http://schemas.microsoft.com/office/drawing/2014/main" id="{B65E3436-B27E-46C4-A06A-8B8901020796}"/>
              </a:ext>
            </a:extLst>
          </p:cNvPr>
          <p:cNvSpPr>
            <a:spLocks noGrp="1"/>
          </p:cNvSpPr>
          <p:nvPr>
            <p:ph idx="1"/>
          </p:nvPr>
        </p:nvSpPr>
        <p:spPr>
          <a:xfrm>
            <a:off x="1011381" y="1011385"/>
            <a:ext cx="10342419" cy="5165581"/>
          </a:xfrm>
        </p:spPr>
        <p:txBody>
          <a:bodyPr>
            <a:normAutofit/>
          </a:bodyPr>
          <a:lstStyle>
            <a:lvl1pPr>
              <a:defRPr sz="2100" b="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a:t>
            </a:r>
          </a:p>
        </p:txBody>
      </p:sp>
    </p:spTree>
    <p:extLst>
      <p:ext uri="{BB962C8B-B14F-4D97-AF65-F5344CB8AC3E}">
        <p14:creationId xmlns:p14="http://schemas.microsoft.com/office/powerpoint/2010/main" val="408483320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自定义版式">
    <p:spTree>
      <p:nvGrpSpPr>
        <p:cNvPr id="1" name=""/>
        <p:cNvGrpSpPr/>
        <p:nvPr/>
      </p:nvGrpSpPr>
      <p:grpSpPr>
        <a:xfrm>
          <a:off x="0" y="0"/>
          <a:ext cx="0" cy="0"/>
          <a:chOff x="0" y="0"/>
          <a:chExt cx="0" cy="0"/>
        </a:xfrm>
      </p:grpSpPr>
      <p:pic>
        <p:nvPicPr>
          <p:cNvPr id="7" name="Picture 2" descr="D:\SLIDEtoME\TP模板\新建文件夹 (17)\bg\bg1.jpg">
            <a:extLst>
              <a:ext uri="{FF2B5EF4-FFF2-40B4-BE49-F238E27FC236}">
                <a16:creationId xmlns="" xmlns:a16="http://schemas.microsoft.com/office/drawing/2014/main" id="{94EFBFB8-5BA0-4A6D-9BA3-FB96B737591C}"/>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0638" y="-11609"/>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2" name="标题 1">
            <a:extLst>
              <a:ext uri="{FF2B5EF4-FFF2-40B4-BE49-F238E27FC236}">
                <a16:creationId xmlns="" xmlns:a16="http://schemas.microsoft.com/office/drawing/2014/main" id="{A23BEE37-7F5C-46B0-B5BB-3FE641C38351}"/>
              </a:ext>
            </a:extLst>
          </p:cNvPr>
          <p:cNvSpPr>
            <a:spLocks noGrp="1"/>
          </p:cNvSpPr>
          <p:nvPr>
            <p:ph type="title"/>
          </p:nvPr>
        </p:nvSpPr>
        <p:spPr>
          <a:xfrm>
            <a:off x="1080656" y="1002452"/>
            <a:ext cx="10155381" cy="923344"/>
          </a:xfrm>
        </p:spPr>
        <p:txBody>
          <a:bodyPr>
            <a:normAutofit/>
          </a:bodyPr>
          <a:lstStyle>
            <a:lvl1pPr algn="l">
              <a:defRPr sz="3600"/>
            </a:lvl1pPr>
          </a:lstStyle>
          <a:p>
            <a:r>
              <a:rPr lang="zh-CN" altLang="en-US" dirty="0"/>
              <a:t>单击此处编辑母版标题样式</a:t>
            </a:r>
          </a:p>
        </p:txBody>
      </p:sp>
      <p:sp>
        <p:nvSpPr>
          <p:cNvPr id="3" name="日期占位符 2">
            <a:extLst>
              <a:ext uri="{FF2B5EF4-FFF2-40B4-BE49-F238E27FC236}">
                <a16:creationId xmlns="" xmlns:a16="http://schemas.microsoft.com/office/drawing/2014/main" id="{A74B3A29-33B9-4D81-9FE6-7F33DDCF3AC5}"/>
              </a:ext>
            </a:extLst>
          </p:cNvPr>
          <p:cNvSpPr>
            <a:spLocks noGrp="1"/>
          </p:cNvSpPr>
          <p:nvPr>
            <p:ph type="dt" sz="half" idx="10"/>
          </p:nvPr>
        </p:nvSpPr>
        <p:spPr/>
        <p:txBody>
          <a:bodyPr/>
          <a:lstStyle/>
          <a:p>
            <a:fld id="{A7825152-5C95-4846-8319-BB94C503A834}" type="datetimeFigureOut">
              <a:rPr lang="zh-CN" altLang="en-US" smtClean="0"/>
              <a:t>2017/9/22/Friday</a:t>
            </a:fld>
            <a:endParaRPr lang="zh-CN" altLang="en-US"/>
          </a:p>
        </p:txBody>
      </p:sp>
      <p:sp>
        <p:nvSpPr>
          <p:cNvPr id="4" name="页脚占位符 3">
            <a:extLst>
              <a:ext uri="{FF2B5EF4-FFF2-40B4-BE49-F238E27FC236}">
                <a16:creationId xmlns="" xmlns:a16="http://schemas.microsoft.com/office/drawing/2014/main" id="{C6DA036C-F810-4B89-834B-02C5FEF6D8BE}"/>
              </a:ext>
            </a:extLst>
          </p:cNvPr>
          <p:cNvSpPr>
            <a:spLocks noGrp="1"/>
          </p:cNvSpPr>
          <p:nvPr>
            <p:ph type="ftr" sz="quarter" idx="11"/>
          </p:nvPr>
        </p:nvSpPr>
        <p:spPr/>
        <p:txBody>
          <a:bodyPr/>
          <a:lstStyle/>
          <a:p>
            <a:endParaRPr lang="zh-CN" altLang="en-US"/>
          </a:p>
        </p:txBody>
      </p:sp>
      <p:sp>
        <p:nvSpPr>
          <p:cNvPr id="5" name="灯片编号占位符 4">
            <a:extLst>
              <a:ext uri="{FF2B5EF4-FFF2-40B4-BE49-F238E27FC236}">
                <a16:creationId xmlns="" xmlns:a16="http://schemas.microsoft.com/office/drawing/2014/main" id="{2F97A99A-91A2-44B1-A90C-430085E7D48D}"/>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
        <p:nvSpPr>
          <p:cNvPr id="9" name="内容占位符 8">
            <a:extLst>
              <a:ext uri="{FF2B5EF4-FFF2-40B4-BE49-F238E27FC236}">
                <a16:creationId xmlns="" xmlns:a16="http://schemas.microsoft.com/office/drawing/2014/main" id="{023A6029-6BAA-4921-AD69-AF1F28F2A5BB}"/>
              </a:ext>
            </a:extLst>
          </p:cNvPr>
          <p:cNvSpPr>
            <a:spLocks noGrp="1"/>
          </p:cNvSpPr>
          <p:nvPr>
            <p:ph sz="quarter" idx="13"/>
          </p:nvPr>
        </p:nvSpPr>
        <p:spPr>
          <a:xfrm>
            <a:off x="1080656" y="2161318"/>
            <a:ext cx="10155381" cy="3186544"/>
          </a:xfrm>
        </p:spPr>
        <p:txBody>
          <a:bodyPr/>
          <a:lstStyle>
            <a:lvl1pPr marL="0" indent="0">
              <a:buNone/>
              <a:defRPr sz="210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编辑母版文本样式</a:t>
            </a:r>
          </a:p>
          <a:p>
            <a:pPr lvl="1"/>
            <a:endParaRPr lang="zh-CN" altLang="en-US" dirty="0"/>
          </a:p>
        </p:txBody>
      </p:sp>
    </p:spTree>
    <p:extLst>
      <p:ext uri="{BB962C8B-B14F-4D97-AF65-F5344CB8AC3E}">
        <p14:creationId xmlns:p14="http://schemas.microsoft.com/office/powerpoint/2010/main" val="183668329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2_自定义版式">
    <p:spTree>
      <p:nvGrpSpPr>
        <p:cNvPr id="1" name=""/>
        <p:cNvGrpSpPr/>
        <p:nvPr/>
      </p:nvGrpSpPr>
      <p:grpSpPr>
        <a:xfrm>
          <a:off x="0" y="0"/>
          <a:ext cx="0" cy="0"/>
          <a:chOff x="0" y="0"/>
          <a:chExt cx="0" cy="0"/>
        </a:xfrm>
      </p:grpSpPr>
      <p:pic>
        <p:nvPicPr>
          <p:cNvPr id="7" name="Picture 2" descr="D:\SLIDEtoME\TP模板\新建文件夹 (17)\bg\bg1.jpg">
            <a:extLst>
              <a:ext uri="{FF2B5EF4-FFF2-40B4-BE49-F238E27FC236}">
                <a16:creationId xmlns="" xmlns:a16="http://schemas.microsoft.com/office/drawing/2014/main" id="{AAB1BC20-449B-4FD9-832C-3976175D7FF6}"/>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1275" y="-23215"/>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2" name="标题 1">
            <a:extLst>
              <a:ext uri="{FF2B5EF4-FFF2-40B4-BE49-F238E27FC236}">
                <a16:creationId xmlns="" xmlns:a16="http://schemas.microsoft.com/office/drawing/2014/main" id="{2B0E1926-7F41-406F-B9B5-151411CE4380}"/>
              </a:ext>
            </a:extLst>
          </p:cNvPr>
          <p:cNvSpPr>
            <a:spLocks noGrp="1"/>
          </p:cNvSpPr>
          <p:nvPr>
            <p:ph type="title"/>
          </p:nvPr>
        </p:nvSpPr>
        <p:spPr>
          <a:xfrm>
            <a:off x="838200" y="766917"/>
            <a:ext cx="10515600" cy="1133612"/>
          </a:xfrm>
        </p:spPr>
        <p:txBody>
          <a:bodyPr/>
          <a:lstStyle>
            <a:lvl1pPr algn="ctr">
              <a:defRPr/>
            </a:lvl1pPr>
          </a:lstStyle>
          <a:p>
            <a:r>
              <a:rPr lang="zh-CN" altLang="en-US" dirty="0"/>
              <a:t>单击此处编辑母版标题样式</a:t>
            </a:r>
          </a:p>
        </p:txBody>
      </p:sp>
      <p:sp>
        <p:nvSpPr>
          <p:cNvPr id="3" name="日期占位符 2">
            <a:extLst>
              <a:ext uri="{FF2B5EF4-FFF2-40B4-BE49-F238E27FC236}">
                <a16:creationId xmlns="" xmlns:a16="http://schemas.microsoft.com/office/drawing/2014/main" id="{05703350-BAB4-4D58-BEED-B32A3F8694E6}"/>
              </a:ext>
            </a:extLst>
          </p:cNvPr>
          <p:cNvSpPr>
            <a:spLocks noGrp="1"/>
          </p:cNvSpPr>
          <p:nvPr>
            <p:ph type="dt" sz="half" idx="10"/>
          </p:nvPr>
        </p:nvSpPr>
        <p:spPr/>
        <p:txBody>
          <a:bodyPr/>
          <a:lstStyle/>
          <a:p>
            <a:fld id="{A7825152-5C95-4846-8319-BB94C503A834}" type="datetimeFigureOut">
              <a:rPr lang="zh-CN" altLang="en-US" smtClean="0"/>
              <a:t>2017/9/22/Friday</a:t>
            </a:fld>
            <a:endParaRPr lang="zh-CN" altLang="en-US"/>
          </a:p>
        </p:txBody>
      </p:sp>
      <p:sp>
        <p:nvSpPr>
          <p:cNvPr id="4" name="页脚占位符 3">
            <a:extLst>
              <a:ext uri="{FF2B5EF4-FFF2-40B4-BE49-F238E27FC236}">
                <a16:creationId xmlns="" xmlns:a16="http://schemas.microsoft.com/office/drawing/2014/main" id="{CAD25219-3E96-4F82-B5DE-91D011D45E51}"/>
              </a:ext>
            </a:extLst>
          </p:cNvPr>
          <p:cNvSpPr>
            <a:spLocks noGrp="1"/>
          </p:cNvSpPr>
          <p:nvPr>
            <p:ph type="ftr" sz="quarter" idx="11"/>
          </p:nvPr>
        </p:nvSpPr>
        <p:spPr/>
        <p:txBody>
          <a:bodyPr/>
          <a:lstStyle/>
          <a:p>
            <a:endParaRPr lang="zh-CN" altLang="en-US"/>
          </a:p>
        </p:txBody>
      </p:sp>
      <p:sp>
        <p:nvSpPr>
          <p:cNvPr id="5" name="灯片编号占位符 4">
            <a:extLst>
              <a:ext uri="{FF2B5EF4-FFF2-40B4-BE49-F238E27FC236}">
                <a16:creationId xmlns="" xmlns:a16="http://schemas.microsoft.com/office/drawing/2014/main" id="{AF6B0942-7631-489B-A83B-E76C9A0C218E}"/>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
        <p:nvSpPr>
          <p:cNvPr id="8" name="内容占位符 7">
            <a:extLst>
              <a:ext uri="{FF2B5EF4-FFF2-40B4-BE49-F238E27FC236}">
                <a16:creationId xmlns="" xmlns:a16="http://schemas.microsoft.com/office/drawing/2014/main" id="{17DA387A-C534-40DA-A1EB-4775C1056773}"/>
              </a:ext>
            </a:extLst>
          </p:cNvPr>
          <p:cNvSpPr>
            <a:spLocks noGrp="1"/>
          </p:cNvSpPr>
          <p:nvPr>
            <p:ph sz="quarter" idx="13"/>
          </p:nvPr>
        </p:nvSpPr>
        <p:spPr>
          <a:xfrm>
            <a:off x="838200" y="2022324"/>
            <a:ext cx="10515600" cy="3713452"/>
          </a:xfrm>
        </p:spPr>
        <p:txBody>
          <a:bodyPr/>
          <a:lstStyle>
            <a:lvl1pPr marL="0" indent="0">
              <a:buNone/>
              <a:defRPr sz="210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编辑母版文本样式</a:t>
            </a:r>
          </a:p>
          <a:p>
            <a:pPr lvl="1"/>
            <a:endParaRPr lang="zh-CN" altLang="en-US" dirty="0"/>
          </a:p>
        </p:txBody>
      </p:sp>
    </p:spTree>
    <p:extLst>
      <p:ext uri="{BB962C8B-B14F-4D97-AF65-F5344CB8AC3E}">
        <p14:creationId xmlns:p14="http://schemas.microsoft.com/office/powerpoint/2010/main" val="3968337308"/>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a:extLst>
              <a:ext uri="{FF2B5EF4-FFF2-40B4-BE49-F238E27FC236}">
                <a16:creationId xmlns="" xmlns:a16="http://schemas.microsoft.com/office/drawing/2014/main" id="{78C80790-46FE-41DB-981B-31AC00332CCC}"/>
              </a:ext>
            </a:extLst>
          </p:cNvPr>
          <p:cNvSpPr>
            <a:spLocks noGrp="1"/>
          </p:cNvSpPr>
          <p:nvPr>
            <p:ph type="title"/>
          </p:nvPr>
        </p:nvSpPr>
        <p:spPr>
          <a:xfrm>
            <a:off x="838200" y="365125"/>
            <a:ext cx="10515600" cy="1325563"/>
          </a:xfrm>
          <a:prstGeom prst="rect">
            <a:avLst/>
          </a:prstGeom>
        </p:spPr>
        <p:txBody>
          <a:bodyPr vert="horz" lIns="91435" tIns="45717" rIns="91435" bIns="45717" rtlCol="0" anchor="ctr">
            <a:normAutofit/>
          </a:bodyPr>
          <a:lstStyle/>
          <a:p>
            <a:r>
              <a:rPr lang="zh-CN" altLang="en-US"/>
              <a:t>单击此处编辑母版标题样式</a:t>
            </a:r>
          </a:p>
        </p:txBody>
      </p:sp>
      <p:sp>
        <p:nvSpPr>
          <p:cNvPr id="3" name="文本占位符 2">
            <a:extLst>
              <a:ext uri="{FF2B5EF4-FFF2-40B4-BE49-F238E27FC236}">
                <a16:creationId xmlns="" xmlns:a16="http://schemas.microsoft.com/office/drawing/2014/main" id="{387E50AB-0776-4623-81EC-65C090084F2E}"/>
              </a:ext>
            </a:extLst>
          </p:cNvPr>
          <p:cNvSpPr>
            <a:spLocks noGrp="1"/>
          </p:cNvSpPr>
          <p:nvPr>
            <p:ph type="body" idx="1"/>
          </p:nvPr>
        </p:nvSpPr>
        <p:spPr>
          <a:xfrm>
            <a:off x="838200" y="1825625"/>
            <a:ext cx="10515600" cy="4351339"/>
          </a:xfrm>
          <a:prstGeom prst="rect">
            <a:avLst/>
          </a:prstGeom>
        </p:spPr>
        <p:txBody>
          <a:bodyPr vert="horz" lIns="91435" tIns="45717" rIns="91435" bIns="45717" rtlCol="0">
            <a:normAutofit/>
          </a:bodyPr>
          <a:lstStyle/>
          <a:p>
            <a:pPr lvl="0"/>
            <a:r>
              <a:rPr lang="zh-CN" altLang="en-US"/>
              <a:t>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a:extLst>
              <a:ext uri="{FF2B5EF4-FFF2-40B4-BE49-F238E27FC236}">
                <a16:creationId xmlns="" xmlns:a16="http://schemas.microsoft.com/office/drawing/2014/main" id="{FE06313D-F759-4B17-B400-6157AF9D8C40}"/>
              </a:ext>
            </a:extLst>
          </p:cNvPr>
          <p:cNvSpPr>
            <a:spLocks noGrp="1"/>
          </p:cNvSpPr>
          <p:nvPr>
            <p:ph type="dt" sz="half" idx="2"/>
          </p:nvPr>
        </p:nvSpPr>
        <p:spPr>
          <a:xfrm>
            <a:off x="838200" y="6356353"/>
            <a:ext cx="2743200" cy="365125"/>
          </a:xfrm>
          <a:prstGeom prst="rect">
            <a:avLst/>
          </a:prstGeom>
        </p:spPr>
        <p:txBody>
          <a:bodyPr vert="horz" lIns="91435" tIns="45717" rIns="91435" bIns="45717" rtlCol="0" anchor="ctr"/>
          <a:lstStyle>
            <a:lvl1pPr algn="l">
              <a:defRPr sz="1200">
                <a:solidFill>
                  <a:schemeClr val="tx1">
                    <a:tint val="75000"/>
                  </a:schemeClr>
                </a:solidFill>
              </a:defRPr>
            </a:lvl1pPr>
          </a:lstStyle>
          <a:p>
            <a:fld id="{A7825152-5C95-4846-8319-BB94C503A834}" type="datetimeFigureOut">
              <a:rPr lang="zh-CN" altLang="en-US" smtClean="0"/>
              <a:t>2017/9/22/Friday</a:t>
            </a:fld>
            <a:endParaRPr lang="zh-CN" altLang="en-US"/>
          </a:p>
        </p:txBody>
      </p:sp>
      <p:sp>
        <p:nvSpPr>
          <p:cNvPr id="5" name="页脚占位符 4">
            <a:extLst>
              <a:ext uri="{FF2B5EF4-FFF2-40B4-BE49-F238E27FC236}">
                <a16:creationId xmlns="" xmlns:a16="http://schemas.microsoft.com/office/drawing/2014/main" id="{AAD66F73-C53A-4160-BB8B-CF58FBFA69C0}"/>
              </a:ext>
            </a:extLst>
          </p:cNvPr>
          <p:cNvSpPr>
            <a:spLocks noGrp="1"/>
          </p:cNvSpPr>
          <p:nvPr>
            <p:ph type="ftr" sz="quarter" idx="3"/>
          </p:nvPr>
        </p:nvSpPr>
        <p:spPr>
          <a:xfrm>
            <a:off x="4038600" y="6356353"/>
            <a:ext cx="4114800" cy="365125"/>
          </a:xfrm>
          <a:prstGeom prst="rect">
            <a:avLst/>
          </a:prstGeom>
        </p:spPr>
        <p:txBody>
          <a:bodyPr vert="horz" lIns="91435" tIns="45717" rIns="91435" bIns="45717" rtlCol="0" anchor="ctr"/>
          <a:lstStyle>
            <a:lvl1pPr algn="ctr">
              <a:defRPr sz="1200">
                <a:solidFill>
                  <a:schemeClr val="tx1">
                    <a:tint val="75000"/>
                  </a:schemeClr>
                </a:solidFill>
              </a:defRPr>
            </a:lvl1pPr>
          </a:lstStyle>
          <a:p>
            <a:endParaRPr lang="zh-CN" altLang="en-US"/>
          </a:p>
        </p:txBody>
      </p:sp>
      <p:sp>
        <p:nvSpPr>
          <p:cNvPr id="6" name="灯片编号占位符 5">
            <a:extLst>
              <a:ext uri="{FF2B5EF4-FFF2-40B4-BE49-F238E27FC236}">
                <a16:creationId xmlns="" xmlns:a16="http://schemas.microsoft.com/office/drawing/2014/main" id="{7D78AE19-76F1-4730-B967-36DAC25454F5}"/>
              </a:ext>
            </a:extLst>
          </p:cNvPr>
          <p:cNvSpPr>
            <a:spLocks noGrp="1"/>
          </p:cNvSpPr>
          <p:nvPr>
            <p:ph type="sldNum" sz="quarter" idx="4"/>
          </p:nvPr>
        </p:nvSpPr>
        <p:spPr>
          <a:xfrm>
            <a:off x="8610600" y="6356353"/>
            <a:ext cx="2743200" cy="365125"/>
          </a:xfrm>
          <a:prstGeom prst="rect">
            <a:avLst/>
          </a:prstGeom>
        </p:spPr>
        <p:txBody>
          <a:bodyPr vert="horz" lIns="91435" tIns="45717" rIns="91435" bIns="45717" rtlCol="0" anchor="ctr"/>
          <a:lstStyle>
            <a:lvl1pPr algn="r">
              <a:defRPr sz="1200">
                <a:solidFill>
                  <a:schemeClr val="tx1">
                    <a:tint val="75000"/>
                  </a:schemeClr>
                </a:solidFill>
              </a:defRPr>
            </a:lvl1p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1675635990"/>
      </p:ext>
    </p:extLst>
  </p:cSld>
  <p:clrMap bg1="lt1" tx1="dk1" bg2="lt2" tx2="dk2" accent1="accent1" accent2="accent2" accent3="accent3" accent4="accent4" accent5="accent5" accent6="accent6" hlink="hlink" folHlink="folHlink"/>
  <p:sldLayoutIdLst>
    <p:sldLayoutId id="2147483659" r:id="rId1"/>
    <p:sldLayoutId id="2147483649" r:id="rId2"/>
    <p:sldLayoutId id="2147483650" r:id="rId3"/>
    <p:sldLayoutId id="2147483655" r:id="rId4"/>
    <p:sldLayoutId id="2147483657" r:id="rId5"/>
    <p:sldLayoutId id="2147483658" r:id="rId6"/>
  </p:sldLayoutIdLst>
  <p:txStyles>
    <p:titleStyle>
      <a:lvl1pPr algn="l" defTabSz="91434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584" indent="-228584" algn="l" defTabSz="91434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756" indent="-228584" algn="l" defTabSz="91434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2925" indent="-228584" algn="l" defTabSz="914340" rtl="0" eaLnBrk="1" latinLnBrk="0" hangingPunct="1">
        <a:lnSpc>
          <a:spcPct val="90000"/>
        </a:lnSpc>
        <a:spcBef>
          <a:spcPts val="500"/>
        </a:spcBef>
        <a:buFont typeface="Arial" panose="020B0604020202020204" pitchFamily="34" charset="0"/>
        <a:buChar char="•"/>
        <a:defRPr sz="2100" kern="1200">
          <a:solidFill>
            <a:schemeClr val="tx1"/>
          </a:solidFill>
          <a:latin typeface="+mn-lt"/>
          <a:ea typeface="+mn-ea"/>
          <a:cs typeface="+mn-cs"/>
        </a:defRPr>
      </a:lvl3pPr>
      <a:lvl4pPr marL="1600096"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4pPr>
      <a:lvl5pPr marL="2057266"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5pPr>
      <a:lvl6pPr marL="251443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6pPr>
      <a:lvl7pPr marL="297160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7pPr>
      <a:lvl8pPr marL="342877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8pPr>
      <a:lvl9pPr marL="388594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9pPr>
    </p:bodyStyle>
    <p:otherStyle>
      <a:defPPr>
        <a:defRPr lang="zh-CN"/>
      </a:defPPr>
      <a:lvl1pPr marL="0" algn="l" defTabSz="914340" rtl="0" eaLnBrk="1" latinLnBrk="0" hangingPunct="1">
        <a:defRPr sz="1900" kern="1200">
          <a:solidFill>
            <a:schemeClr val="tx1"/>
          </a:solidFill>
          <a:latin typeface="+mn-lt"/>
          <a:ea typeface="+mn-ea"/>
          <a:cs typeface="+mn-cs"/>
        </a:defRPr>
      </a:lvl1pPr>
      <a:lvl2pPr marL="457170" algn="l" defTabSz="914340" rtl="0" eaLnBrk="1" latinLnBrk="0" hangingPunct="1">
        <a:defRPr sz="1900" kern="1200">
          <a:solidFill>
            <a:schemeClr val="tx1"/>
          </a:solidFill>
          <a:latin typeface="+mn-lt"/>
          <a:ea typeface="+mn-ea"/>
          <a:cs typeface="+mn-cs"/>
        </a:defRPr>
      </a:lvl2pPr>
      <a:lvl3pPr marL="914340" algn="l" defTabSz="914340" rtl="0" eaLnBrk="1" latinLnBrk="0" hangingPunct="1">
        <a:defRPr sz="1900" kern="1200">
          <a:solidFill>
            <a:schemeClr val="tx1"/>
          </a:solidFill>
          <a:latin typeface="+mn-lt"/>
          <a:ea typeface="+mn-ea"/>
          <a:cs typeface="+mn-cs"/>
        </a:defRPr>
      </a:lvl3pPr>
      <a:lvl4pPr marL="1371511" algn="l" defTabSz="914340" rtl="0" eaLnBrk="1" latinLnBrk="0" hangingPunct="1">
        <a:defRPr sz="1900" kern="1200">
          <a:solidFill>
            <a:schemeClr val="tx1"/>
          </a:solidFill>
          <a:latin typeface="+mn-lt"/>
          <a:ea typeface="+mn-ea"/>
          <a:cs typeface="+mn-cs"/>
        </a:defRPr>
      </a:lvl4pPr>
      <a:lvl5pPr marL="1828681" algn="l" defTabSz="914340" rtl="0" eaLnBrk="1" latinLnBrk="0" hangingPunct="1">
        <a:defRPr sz="1900" kern="1200">
          <a:solidFill>
            <a:schemeClr val="tx1"/>
          </a:solidFill>
          <a:latin typeface="+mn-lt"/>
          <a:ea typeface="+mn-ea"/>
          <a:cs typeface="+mn-cs"/>
        </a:defRPr>
      </a:lvl5pPr>
      <a:lvl6pPr marL="2285852" algn="l" defTabSz="914340" rtl="0" eaLnBrk="1" latinLnBrk="0" hangingPunct="1">
        <a:defRPr sz="1900" kern="1200">
          <a:solidFill>
            <a:schemeClr val="tx1"/>
          </a:solidFill>
          <a:latin typeface="+mn-lt"/>
          <a:ea typeface="+mn-ea"/>
          <a:cs typeface="+mn-cs"/>
        </a:defRPr>
      </a:lvl6pPr>
      <a:lvl7pPr marL="2743021" algn="l" defTabSz="914340" rtl="0" eaLnBrk="1" latinLnBrk="0" hangingPunct="1">
        <a:defRPr sz="1900" kern="1200">
          <a:solidFill>
            <a:schemeClr val="tx1"/>
          </a:solidFill>
          <a:latin typeface="+mn-lt"/>
          <a:ea typeface="+mn-ea"/>
          <a:cs typeface="+mn-cs"/>
        </a:defRPr>
      </a:lvl7pPr>
      <a:lvl8pPr marL="3200193" algn="l" defTabSz="914340" rtl="0" eaLnBrk="1" latinLnBrk="0" hangingPunct="1">
        <a:defRPr sz="1900" kern="1200">
          <a:solidFill>
            <a:schemeClr val="tx1"/>
          </a:solidFill>
          <a:latin typeface="+mn-lt"/>
          <a:ea typeface="+mn-ea"/>
          <a:cs typeface="+mn-cs"/>
        </a:defRPr>
      </a:lvl8pPr>
      <a:lvl9pPr marL="3657363" algn="l" defTabSz="914340" rtl="0" eaLnBrk="1" latinLnBrk="0" hangingPunct="1">
        <a:defRPr sz="19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slide" Target="slide3.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79A0AA10-DF02-4D2C-A66F-68D497F5C3C8}"/>
              </a:ext>
            </a:extLst>
          </p:cNvPr>
          <p:cNvSpPr>
            <a:spLocks noGrp="1"/>
          </p:cNvSpPr>
          <p:nvPr>
            <p:ph type="ctrTitle"/>
          </p:nvPr>
        </p:nvSpPr>
        <p:spPr>
          <a:xfrm>
            <a:off x="1589283" y="1406678"/>
            <a:ext cx="9144000" cy="2387600"/>
          </a:xfrm>
        </p:spPr>
        <p:txBody>
          <a:bodyPr>
            <a:normAutofit/>
          </a:bodyPr>
          <a:lstStyle/>
          <a:p>
            <a:r>
              <a:rPr lang="zh-CN" altLang="en-US" sz="7200" dirty="0"/>
              <a:t>心理学</a:t>
            </a:r>
          </a:p>
        </p:txBody>
      </p:sp>
      <p:pic>
        <p:nvPicPr>
          <p:cNvPr id="3" name="Picture 2" descr="D:\SLIDEtoME\TP模板\新建文件夹 (17)\bg\bg1.jpg">
            <a:extLst>
              <a:ext uri="{FF2B5EF4-FFF2-40B4-BE49-F238E27FC236}">
                <a16:creationId xmlns="" xmlns:a16="http://schemas.microsoft.com/office/drawing/2014/main" id="{D46FEFC4-CFDD-4AE9-BB94-D42888C48CC2}"/>
              </a:ext>
            </a:extLst>
          </p:cNvPr>
          <p:cNvPicPr>
            <a:picLocks noChangeAspect="1" noChangeArrowheads="1"/>
          </p:cNvPicPr>
          <p:nvPr/>
        </p:nvPicPr>
        <p:blipFill rotWithShape="1">
          <a:blip r:embed="rId2">
            <a:extLst>
              <a:ext uri="{28A0092B-C50C-407E-A947-70E740481C1C}">
                <a14:useLocalDpi xmlns:a14="http://schemas.microsoft.com/office/drawing/2010/main" val="0"/>
              </a:ext>
            </a:extLst>
          </a:blip>
          <a:srcRect l="90143" b="78084"/>
          <a:stretch/>
        </p:blipFill>
        <p:spPr bwMode="auto">
          <a:xfrm>
            <a:off x="8537624" y="1"/>
            <a:ext cx="3654376" cy="4314827"/>
          </a:xfrm>
          <a:prstGeom prst="rect">
            <a:avLst/>
          </a:prstGeom>
          <a:noFill/>
          <a:extLst>
            <a:ext uri="{909E8E84-426E-40DD-AFC4-6F175D3DCCD1}">
              <a14:hiddenFill xmlns:a14="http://schemas.microsoft.com/office/drawing/2010/main">
                <a:solidFill>
                  <a:srgbClr val="FFFFFF"/>
                </a:solidFill>
              </a14:hiddenFill>
            </a:ext>
          </a:extLst>
        </p:spPr>
      </p:pic>
      <p:pic>
        <p:nvPicPr>
          <p:cNvPr id="5" name="图片 4">
            <a:extLst>
              <a:ext uri="{FF2B5EF4-FFF2-40B4-BE49-F238E27FC236}">
                <a16:creationId xmlns="" xmlns:a16="http://schemas.microsoft.com/office/drawing/2014/main" id="{C81F318A-B6DA-41A2-A1A6-0CA13FBC0D0F}"/>
              </a:ext>
            </a:extLst>
          </p:cNvPr>
          <p:cNvPicPr>
            <a:picLocks noChangeAspect="1"/>
          </p:cNvPicPr>
          <p:nvPr/>
        </p:nvPicPr>
        <p:blipFill rotWithShape="1">
          <a:blip r:embed="rId3">
            <a:extLst>
              <a:ext uri="{28A0092B-C50C-407E-A947-70E740481C1C}">
                <a14:useLocalDpi xmlns:a14="http://schemas.microsoft.com/office/drawing/2010/main" val="0"/>
              </a:ext>
            </a:extLst>
          </a:blip>
          <a:srcRect l="47714"/>
          <a:stretch/>
        </p:blipFill>
        <p:spPr>
          <a:xfrm flipH="1">
            <a:off x="5" y="2186779"/>
            <a:ext cx="3788881" cy="4671223"/>
          </a:xfrm>
          <a:prstGeom prst="rect">
            <a:avLst/>
          </a:prstGeom>
        </p:spPr>
      </p:pic>
      <p:sp>
        <p:nvSpPr>
          <p:cNvPr id="9" name="矩形 8">
            <a:extLst>
              <a:ext uri="{FF2B5EF4-FFF2-40B4-BE49-F238E27FC236}">
                <a16:creationId xmlns="" xmlns:a16="http://schemas.microsoft.com/office/drawing/2014/main" id="{19B29F7D-25EA-4DCE-9C05-5F3C07C8DBF7}"/>
              </a:ext>
            </a:extLst>
          </p:cNvPr>
          <p:cNvSpPr/>
          <p:nvPr/>
        </p:nvSpPr>
        <p:spPr>
          <a:xfrm>
            <a:off x="5" y="2186779"/>
            <a:ext cx="3788881" cy="4671223"/>
          </a:xfrm>
          <a:prstGeom prst="rect">
            <a:avLst/>
          </a:prstGeom>
          <a:solidFill>
            <a:schemeClr val="bg1">
              <a:alpha val="6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Tree>
    <p:extLst>
      <p:ext uri="{BB962C8B-B14F-4D97-AF65-F5344CB8AC3E}">
        <p14:creationId xmlns:p14="http://schemas.microsoft.com/office/powerpoint/2010/main" val="3643920864"/>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9C7E7F1B-7A2F-4313-BC6C-A2F4A7C9E639}"/>
              </a:ext>
            </a:extLst>
          </p:cNvPr>
          <p:cNvSpPr>
            <a:spLocks noGrp="1"/>
          </p:cNvSpPr>
          <p:nvPr>
            <p:ph type="title"/>
          </p:nvPr>
        </p:nvSpPr>
        <p:spPr/>
        <p:txBody>
          <a:bodyPr>
            <a:normAutofit/>
          </a:bodyPr>
          <a:lstStyle/>
          <a:p>
            <a:r>
              <a:rPr lang="zh-CN" altLang="zh-CN" dirty="0"/>
              <a:t>二、动机的驱力理论</a:t>
            </a:r>
            <a:endParaRPr lang="zh-CN" altLang="en-US" dirty="0"/>
          </a:p>
        </p:txBody>
      </p:sp>
      <p:sp>
        <p:nvSpPr>
          <p:cNvPr id="3" name="内容占位符 2">
            <a:extLst>
              <a:ext uri="{FF2B5EF4-FFF2-40B4-BE49-F238E27FC236}">
                <a16:creationId xmlns="" xmlns:a16="http://schemas.microsoft.com/office/drawing/2014/main" id="{252AD165-DFB9-48CE-A239-023AEA96D487}"/>
              </a:ext>
            </a:extLst>
          </p:cNvPr>
          <p:cNvSpPr>
            <a:spLocks noGrp="1"/>
          </p:cNvSpPr>
          <p:nvPr>
            <p:ph sz="quarter" idx="13"/>
          </p:nvPr>
        </p:nvSpPr>
        <p:spPr/>
        <p:txBody>
          <a:bodyPr/>
          <a:lstStyle/>
          <a:p>
            <a:pPr>
              <a:lnSpc>
                <a:spcPct val="100000"/>
              </a:lnSpc>
            </a:pPr>
            <a:r>
              <a:rPr lang="en-US" altLang="zh-CN" dirty="0"/>
              <a:t>       </a:t>
            </a:r>
            <a:r>
              <a:rPr lang="zh-CN" altLang="zh-CN" dirty="0"/>
              <a:t>驱力理论产生于</a:t>
            </a:r>
            <a:r>
              <a:rPr lang="en-US" altLang="zh-CN" dirty="0"/>
              <a:t>20</a:t>
            </a:r>
            <a:r>
              <a:rPr lang="zh-CN" altLang="zh-CN" dirty="0"/>
              <a:t>世纪</a:t>
            </a:r>
            <a:r>
              <a:rPr lang="en-US" altLang="zh-CN" dirty="0"/>
              <a:t>20</a:t>
            </a:r>
            <a:r>
              <a:rPr lang="zh-CN" altLang="zh-CN" dirty="0"/>
              <a:t>年代。霍尔（</a:t>
            </a:r>
            <a:r>
              <a:rPr lang="en-US" altLang="zh-CN" dirty="0" err="1"/>
              <a:t>G.S.Hall</a:t>
            </a:r>
            <a:r>
              <a:rPr lang="zh-CN" altLang="zh-CN" dirty="0"/>
              <a:t>）是最早提出驱力理论的心理学家，而让驱力理论得以大力推广的是赫尔（</a:t>
            </a:r>
            <a:r>
              <a:rPr lang="en-US" altLang="zh-CN" dirty="0" err="1"/>
              <a:t>C.L.Hull</a:t>
            </a:r>
            <a:r>
              <a:rPr lang="zh-CN" altLang="zh-CN" dirty="0"/>
              <a:t>）。</a:t>
            </a:r>
          </a:p>
          <a:p>
            <a:pPr>
              <a:lnSpc>
                <a:spcPct val="100000"/>
              </a:lnSpc>
            </a:pPr>
            <a:r>
              <a:rPr lang="en-US" altLang="zh-CN" dirty="0"/>
              <a:t>       </a:t>
            </a:r>
            <a:r>
              <a:rPr lang="zh-CN" altLang="zh-CN" dirty="0"/>
              <a:t>在赫尔的理论中，内驱力主要有两种：原始性内驱力和继发性内驱力。</a:t>
            </a:r>
          </a:p>
          <a:p>
            <a:pPr>
              <a:lnSpc>
                <a:spcPct val="100000"/>
              </a:lnSpc>
            </a:pPr>
            <a:r>
              <a:rPr lang="en-US" altLang="zh-CN" dirty="0"/>
              <a:t>       </a:t>
            </a:r>
            <a:r>
              <a:rPr lang="zh-CN" altLang="zh-CN" dirty="0"/>
              <a:t>赫尔的理论体系可用下列公式来表示：</a:t>
            </a:r>
          </a:p>
          <a:p>
            <a:pPr>
              <a:lnSpc>
                <a:spcPct val="100000"/>
              </a:lnSpc>
            </a:pPr>
            <a:r>
              <a:rPr lang="en-US" altLang="zh-CN" dirty="0"/>
              <a:t>					SER</a:t>
            </a:r>
            <a:r>
              <a:rPr lang="zh-CN" altLang="zh-CN" dirty="0"/>
              <a:t>＝</a:t>
            </a:r>
            <a:r>
              <a:rPr lang="en-US" altLang="zh-CN" dirty="0"/>
              <a:t>D</a:t>
            </a:r>
            <a:r>
              <a:rPr lang="zh-CN" altLang="zh-CN" dirty="0"/>
              <a:t>×</a:t>
            </a:r>
            <a:r>
              <a:rPr lang="en-US" altLang="zh-CN" dirty="0"/>
              <a:t>K</a:t>
            </a:r>
            <a:r>
              <a:rPr lang="zh-CN" altLang="zh-CN" dirty="0"/>
              <a:t>×</a:t>
            </a:r>
            <a:r>
              <a:rPr lang="en-US" altLang="zh-CN" dirty="0"/>
              <a:t>SER</a:t>
            </a:r>
            <a:endParaRPr lang="zh-CN" altLang="zh-CN" dirty="0"/>
          </a:p>
          <a:p>
            <a:endParaRPr lang="zh-CN" altLang="en-US" dirty="0"/>
          </a:p>
        </p:txBody>
      </p:sp>
    </p:spTree>
    <p:extLst>
      <p:ext uri="{BB962C8B-B14F-4D97-AF65-F5344CB8AC3E}">
        <p14:creationId xmlns:p14="http://schemas.microsoft.com/office/powerpoint/2010/main" val="2768387759"/>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3">
            <a:extLst>
              <a:ext uri="{FF2B5EF4-FFF2-40B4-BE49-F238E27FC236}">
                <a16:creationId xmlns="" xmlns:a16="http://schemas.microsoft.com/office/drawing/2014/main" id="{39A96F55-4DA5-413A-BC19-9D3D7B6802E6}"/>
              </a:ext>
            </a:extLst>
          </p:cNvPr>
          <p:cNvSpPr>
            <a:spLocks noGrp="1"/>
          </p:cNvSpPr>
          <p:nvPr>
            <p:ph type="title"/>
          </p:nvPr>
        </p:nvSpPr>
        <p:spPr/>
        <p:txBody>
          <a:bodyPr>
            <a:normAutofit/>
          </a:bodyPr>
          <a:lstStyle/>
          <a:p>
            <a:r>
              <a:rPr lang="zh-CN" altLang="zh-CN" dirty="0"/>
              <a:t>三、动机的强化理论</a:t>
            </a:r>
            <a:endParaRPr lang="zh-CN" altLang="en-US" dirty="0"/>
          </a:p>
        </p:txBody>
      </p:sp>
      <p:sp>
        <p:nvSpPr>
          <p:cNvPr id="5" name="内容占位符 4">
            <a:extLst>
              <a:ext uri="{FF2B5EF4-FFF2-40B4-BE49-F238E27FC236}">
                <a16:creationId xmlns="" xmlns:a16="http://schemas.microsoft.com/office/drawing/2014/main" id="{26308DE3-5A45-422C-93D9-03870D356E83}"/>
              </a:ext>
            </a:extLst>
          </p:cNvPr>
          <p:cNvSpPr>
            <a:spLocks noGrp="1"/>
          </p:cNvSpPr>
          <p:nvPr>
            <p:ph sz="quarter" idx="13"/>
          </p:nvPr>
        </p:nvSpPr>
        <p:spPr>
          <a:xfrm>
            <a:off x="1080656" y="2161318"/>
            <a:ext cx="10155381" cy="1476404"/>
          </a:xfrm>
        </p:spPr>
        <p:txBody>
          <a:bodyPr/>
          <a:lstStyle/>
          <a:p>
            <a:pPr>
              <a:lnSpc>
                <a:spcPct val="100000"/>
              </a:lnSpc>
            </a:pPr>
            <a:r>
              <a:rPr lang="en-US" altLang="zh-CN" dirty="0"/>
              <a:t>       </a:t>
            </a:r>
            <a:r>
              <a:rPr lang="zh-CN" altLang="zh-CN" dirty="0"/>
              <a:t>强化理论是以斯金纳为代表的一些心理学家提出的动机理论。斯金纳认为，人或动物为了达到某种目的，会采取一定的行为作用于环境。当这种行为的后果对他有利时，这种行为就会在以后重复出现；不利时，这种行为就减弱或消失。人们可以用这种办法来影响行为的后果，从而修正其行为。因此，强化理论也被称为行为修正理论</a:t>
            </a:r>
            <a:r>
              <a:rPr lang="zh-CN" altLang="zh-CN" dirty="0" smtClean="0"/>
              <a:t>。</a:t>
            </a:r>
            <a:endParaRPr lang="zh-CN" altLang="zh-CN" dirty="0"/>
          </a:p>
        </p:txBody>
      </p:sp>
      <p:sp>
        <p:nvSpPr>
          <p:cNvPr id="8" name="内容占位符 4">
            <a:extLst>
              <a:ext uri="{FF2B5EF4-FFF2-40B4-BE49-F238E27FC236}">
                <a16:creationId xmlns="" xmlns:a16="http://schemas.microsoft.com/office/drawing/2014/main" id="{26308DE3-5A45-422C-93D9-03870D356E83}"/>
              </a:ext>
            </a:extLst>
          </p:cNvPr>
          <p:cNvSpPr txBox="1">
            <a:spLocks/>
          </p:cNvSpPr>
          <p:nvPr/>
        </p:nvSpPr>
        <p:spPr>
          <a:xfrm>
            <a:off x="1080656" y="3711822"/>
            <a:ext cx="10155381" cy="2072752"/>
          </a:xfrm>
          <a:prstGeom prst="rect">
            <a:avLst/>
          </a:prstGeom>
        </p:spPr>
        <p:txBody>
          <a:bodyPr vert="horz" lIns="91435" tIns="45717" rIns="91435" bIns="45717" rtlCol="0">
            <a:normAutofit lnSpcReduction="10000"/>
          </a:bodyPr>
          <a:lstStyle>
            <a:lvl1pPr marL="0" indent="0" algn="l" defTabSz="914340" rtl="0" eaLnBrk="1" latinLnBrk="0" hangingPunct="1">
              <a:lnSpc>
                <a:spcPct val="90000"/>
              </a:lnSpc>
              <a:spcBef>
                <a:spcPts val="1000"/>
              </a:spcBef>
              <a:buFont typeface="Arial" panose="020B0604020202020204" pitchFamily="34" charset="0"/>
              <a:buNone/>
              <a:defRPr sz="2100" kern="1200">
                <a:solidFill>
                  <a:schemeClr val="tx1"/>
                </a:solidFill>
                <a:latin typeface="+mj-ea"/>
                <a:ea typeface="+mj-ea"/>
                <a:cs typeface="+mn-cs"/>
              </a:defRPr>
            </a:lvl1pPr>
            <a:lvl2pPr marL="457170" indent="0" algn="l" defTabSz="914340" rtl="0" eaLnBrk="1" latinLnBrk="0" hangingPunct="1">
              <a:lnSpc>
                <a:spcPct val="90000"/>
              </a:lnSpc>
              <a:spcBef>
                <a:spcPts val="500"/>
              </a:spcBef>
              <a:buFont typeface="Arial" panose="020B0604020202020204" pitchFamily="34" charset="0"/>
              <a:buNone/>
              <a:defRPr sz="2400" kern="1200">
                <a:solidFill>
                  <a:schemeClr val="tx1"/>
                </a:solidFill>
                <a:latin typeface="+mn-lt"/>
                <a:ea typeface="+mn-ea"/>
                <a:cs typeface="+mn-cs"/>
              </a:defRPr>
            </a:lvl2pPr>
            <a:lvl3pPr marL="914340" indent="0" algn="l" defTabSz="914340" rtl="0" eaLnBrk="1" latinLnBrk="0" hangingPunct="1">
              <a:lnSpc>
                <a:spcPct val="90000"/>
              </a:lnSpc>
              <a:spcBef>
                <a:spcPts val="500"/>
              </a:spcBef>
              <a:buFont typeface="Arial" panose="020B0604020202020204" pitchFamily="34" charset="0"/>
              <a:buNone/>
              <a:defRPr sz="2100" kern="1200">
                <a:solidFill>
                  <a:schemeClr val="tx1"/>
                </a:solidFill>
                <a:latin typeface="+mn-lt"/>
                <a:ea typeface="+mn-ea"/>
                <a:cs typeface="+mn-cs"/>
              </a:defRPr>
            </a:lvl3pPr>
            <a:lvl4pPr marL="1371511" indent="0" algn="l" defTabSz="914340" rtl="0" eaLnBrk="1" latinLnBrk="0" hangingPunct="1">
              <a:lnSpc>
                <a:spcPct val="90000"/>
              </a:lnSpc>
              <a:spcBef>
                <a:spcPts val="500"/>
              </a:spcBef>
              <a:buFont typeface="Arial" panose="020B0604020202020204" pitchFamily="34" charset="0"/>
              <a:buNone/>
              <a:defRPr sz="1900" kern="1200">
                <a:solidFill>
                  <a:schemeClr val="tx1"/>
                </a:solidFill>
                <a:latin typeface="+mn-lt"/>
                <a:ea typeface="+mn-ea"/>
                <a:cs typeface="+mn-cs"/>
              </a:defRPr>
            </a:lvl4pPr>
            <a:lvl5pPr marL="1828681" indent="0" algn="l" defTabSz="914340" rtl="0" eaLnBrk="1" latinLnBrk="0" hangingPunct="1">
              <a:lnSpc>
                <a:spcPct val="90000"/>
              </a:lnSpc>
              <a:spcBef>
                <a:spcPts val="500"/>
              </a:spcBef>
              <a:buFont typeface="Arial" panose="020B0604020202020204" pitchFamily="34" charset="0"/>
              <a:buNone/>
              <a:defRPr sz="1900" kern="1200">
                <a:solidFill>
                  <a:schemeClr val="tx1"/>
                </a:solidFill>
                <a:latin typeface="+mn-lt"/>
                <a:ea typeface="+mn-ea"/>
                <a:cs typeface="+mn-cs"/>
              </a:defRPr>
            </a:lvl5pPr>
            <a:lvl6pPr marL="251443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6pPr>
            <a:lvl7pPr marL="297160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7pPr>
            <a:lvl8pPr marL="342877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8pPr>
            <a:lvl9pPr marL="388594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9pPr>
          </a:lstStyle>
          <a:p>
            <a:pPr>
              <a:lnSpc>
                <a:spcPct val="100000"/>
              </a:lnSpc>
            </a:pPr>
            <a:r>
              <a:rPr lang="en-US" altLang="zh-CN" dirty="0" smtClean="0"/>
              <a:t>(</a:t>
            </a:r>
            <a:r>
              <a:rPr lang="zh-CN" altLang="en-US" dirty="0" smtClean="0"/>
              <a:t>１</a:t>
            </a:r>
            <a:r>
              <a:rPr lang="en-US" altLang="zh-CN" dirty="0" smtClean="0"/>
              <a:t>) </a:t>
            </a:r>
            <a:r>
              <a:rPr lang="zh-CN" altLang="en-US" dirty="0" smtClean="0"/>
              <a:t>经过</a:t>
            </a:r>
            <a:r>
              <a:rPr lang="zh-CN" altLang="en-US" dirty="0"/>
              <a:t>强化的行为趋向于重复发生</a:t>
            </a:r>
            <a:r>
              <a:rPr lang="en-US" altLang="zh-CN" dirty="0" smtClean="0"/>
              <a:t>.</a:t>
            </a:r>
          </a:p>
          <a:p>
            <a:pPr>
              <a:lnSpc>
                <a:spcPct val="100000"/>
              </a:lnSpc>
            </a:pPr>
            <a:r>
              <a:rPr lang="en-US" altLang="zh-CN" dirty="0" smtClean="0"/>
              <a:t>(</a:t>
            </a:r>
            <a:r>
              <a:rPr lang="zh-CN" altLang="en-US" dirty="0" smtClean="0"/>
              <a:t>２</a:t>
            </a:r>
            <a:r>
              <a:rPr lang="en-US" altLang="zh-CN" dirty="0" smtClean="0"/>
              <a:t>) </a:t>
            </a:r>
            <a:r>
              <a:rPr lang="zh-CN" altLang="en-US" dirty="0" smtClean="0"/>
              <a:t>要</a:t>
            </a:r>
            <a:r>
              <a:rPr lang="zh-CN" altLang="en-US" dirty="0"/>
              <a:t>依照强化对象的不同采用不同的强化措施</a:t>
            </a:r>
            <a:r>
              <a:rPr lang="en-US" altLang="zh-CN" dirty="0" smtClean="0"/>
              <a:t>.</a:t>
            </a:r>
          </a:p>
          <a:p>
            <a:pPr>
              <a:lnSpc>
                <a:spcPct val="100000"/>
              </a:lnSpc>
            </a:pPr>
            <a:r>
              <a:rPr lang="en-US" altLang="zh-CN" dirty="0" smtClean="0"/>
              <a:t>(</a:t>
            </a:r>
            <a:r>
              <a:rPr lang="zh-CN" altLang="en-US" dirty="0" smtClean="0"/>
              <a:t>３</a:t>
            </a:r>
            <a:r>
              <a:rPr lang="en-US" altLang="zh-CN" dirty="0" smtClean="0"/>
              <a:t>) </a:t>
            </a:r>
            <a:r>
              <a:rPr lang="zh-CN" altLang="en-US" dirty="0" smtClean="0"/>
              <a:t>小</a:t>
            </a:r>
            <a:r>
              <a:rPr lang="zh-CN" altLang="en-US" dirty="0"/>
              <a:t>步子前进</a:t>
            </a:r>
            <a:r>
              <a:rPr lang="en-US" altLang="zh-CN" dirty="0"/>
              <a:t>,</a:t>
            </a:r>
            <a:r>
              <a:rPr lang="zh-CN" altLang="en-US" dirty="0"/>
              <a:t>分阶段设立目标</a:t>
            </a:r>
            <a:r>
              <a:rPr lang="en-US" altLang="zh-CN" dirty="0"/>
              <a:t>,</a:t>
            </a:r>
            <a:r>
              <a:rPr lang="zh-CN" altLang="en-US" dirty="0"/>
              <a:t>并对目标予以明确规定和表述</a:t>
            </a:r>
            <a:r>
              <a:rPr lang="en-US" altLang="zh-CN" dirty="0" smtClean="0"/>
              <a:t>.</a:t>
            </a:r>
          </a:p>
          <a:p>
            <a:pPr>
              <a:lnSpc>
                <a:spcPct val="100000"/>
              </a:lnSpc>
            </a:pPr>
            <a:r>
              <a:rPr lang="en-US" altLang="zh-CN" dirty="0" smtClean="0"/>
              <a:t>(</a:t>
            </a:r>
            <a:r>
              <a:rPr lang="zh-CN" altLang="en-US" dirty="0" smtClean="0"/>
              <a:t>４</a:t>
            </a:r>
            <a:r>
              <a:rPr lang="en-US" altLang="zh-CN" dirty="0" smtClean="0"/>
              <a:t>) </a:t>
            </a:r>
            <a:r>
              <a:rPr lang="zh-CN" altLang="en-US" dirty="0" smtClean="0"/>
              <a:t>及时</a:t>
            </a:r>
            <a:r>
              <a:rPr lang="zh-CN" altLang="en-US" dirty="0"/>
              <a:t>反馈</a:t>
            </a:r>
            <a:r>
              <a:rPr lang="en-US" altLang="zh-CN" dirty="0" smtClean="0"/>
              <a:t>.</a:t>
            </a:r>
          </a:p>
          <a:p>
            <a:pPr>
              <a:lnSpc>
                <a:spcPct val="100000"/>
              </a:lnSpc>
            </a:pPr>
            <a:r>
              <a:rPr lang="en-US" altLang="zh-CN" dirty="0" smtClean="0"/>
              <a:t>(</a:t>
            </a:r>
            <a:r>
              <a:rPr lang="zh-CN" altLang="en-US" dirty="0" smtClean="0"/>
              <a:t>５</a:t>
            </a:r>
            <a:r>
              <a:rPr lang="en-US" altLang="zh-CN" dirty="0" smtClean="0"/>
              <a:t>) </a:t>
            </a:r>
            <a:r>
              <a:rPr lang="zh-CN" altLang="en-US" dirty="0" smtClean="0"/>
              <a:t>正</a:t>
            </a:r>
            <a:r>
              <a:rPr lang="zh-CN" altLang="en-US" dirty="0"/>
              <a:t>强化比负强化更有效</a:t>
            </a:r>
            <a:r>
              <a:rPr lang="en-US" altLang="zh-CN" dirty="0"/>
              <a:t>.</a:t>
            </a:r>
            <a:endParaRPr lang="zh-CN" altLang="en-US" dirty="0"/>
          </a:p>
        </p:txBody>
      </p:sp>
    </p:spTree>
    <p:extLst>
      <p:ext uri="{BB962C8B-B14F-4D97-AF65-F5344CB8AC3E}">
        <p14:creationId xmlns:p14="http://schemas.microsoft.com/office/powerpoint/2010/main" val="4077458734"/>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a:extLst>
              <a:ext uri="{FF2B5EF4-FFF2-40B4-BE49-F238E27FC236}">
                <a16:creationId xmlns="" xmlns:a16="http://schemas.microsoft.com/office/drawing/2014/main" id="{655F0E0A-8B0E-441A-92DF-11F6F440C4D1}"/>
              </a:ext>
            </a:extLst>
          </p:cNvPr>
          <p:cNvSpPr txBox="1">
            <a:spLocks/>
          </p:cNvSpPr>
          <p:nvPr/>
        </p:nvSpPr>
        <p:spPr>
          <a:xfrm>
            <a:off x="1064244" y="844109"/>
            <a:ext cx="10155381" cy="923344"/>
          </a:xfrm>
          <a:prstGeom prst="rect">
            <a:avLst/>
          </a:prstGeom>
        </p:spPr>
        <p:txBody>
          <a:bodyPr vert="horz" lIns="91435" tIns="45717" rIns="91435" bIns="45717" rtlCol="0" anchor="ctr">
            <a:normAutofit/>
          </a:bodyPr>
          <a:lstStyle>
            <a:lvl1pPr algn="l" defTabSz="914400" rtl="0" eaLnBrk="1" latinLnBrk="0" hangingPunct="1">
              <a:lnSpc>
                <a:spcPct val="90000"/>
              </a:lnSpc>
              <a:spcBef>
                <a:spcPct val="0"/>
              </a:spcBef>
              <a:buNone/>
              <a:defRPr sz="3600" kern="1200">
                <a:solidFill>
                  <a:schemeClr val="tx1"/>
                </a:solidFill>
                <a:latin typeface="+mj-lt"/>
                <a:ea typeface="+mj-ea"/>
                <a:cs typeface="+mj-cs"/>
              </a:defRPr>
            </a:lvl1pPr>
          </a:lstStyle>
          <a:p>
            <a:r>
              <a:rPr lang="zh-CN" altLang="zh-CN" dirty="0"/>
              <a:t>四、动机的认知理论</a:t>
            </a:r>
            <a:endParaRPr lang="zh-CN" altLang="en-US" dirty="0"/>
          </a:p>
        </p:txBody>
      </p:sp>
      <p:sp>
        <p:nvSpPr>
          <p:cNvPr id="7" name="内容占位符 2">
            <a:extLst>
              <a:ext uri="{FF2B5EF4-FFF2-40B4-BE49-F238E27FC236}">
                <a16:creationId xmlns="" xmlns:a16="http://schemas.microsoft.com/office/drawing/2014/main" id="{2648E339-C44E-43EF-BA94-3AB555E95A63}"/>
              </a:ext>
            </a:extLst>
          </p:cNvPr>
          <p:cNvSpPr txBox="1">
            <a:spLocks/>
          </p:cNvSpPr>
          <p:nvPr/>
        </p:nvSpPr>
        <p:spPr>
          <a:xfrm>
            <a:off x="1233056" y="1735678"/>
            <a:ext cx="10155381" cy="1023851"/>
          </a:xfrm>
          <a:prstGeom prst="rect">
            <a:avLst/>
          </a:prstGeom>
        </p:spPr>
        <p:txBody>
          <a:bodyPr vert="horz" lIns="91435" tIns="45717" rIns="91435" bIns="45717" rtlCol="0">
            <a:normAutofit/>
          </a:bodyPr>
          <a:lstStyle>
            <a:lvl1pPr marL="0" indent="0" algn="l" defTabSz="914400" rtl="0" eaLnBrk="1" latinLnBrk="0" hangingPunct="1">
              <a:lnSpc>
                <a:spcPct val="90000"/>
              </a:lnSpc>
              <a:spcBef>
                <a:spcPts val="1000"/>
              </a:spcBef>
              <a:buFont typeface="Arial" panose="020B0604020202020204" pitchFamily="34" charset="0"/>
              <a:buNone/>
              <a:defRPr sz="2000" kern="1200">
                <a:solidFill>
                  <a:schemeClr val="tx1"/>
                </a:solidFill>
                <a:latin typeface="+mj-ea"/>
                <a:ea typeface="+mj-ea"/>
                <a:cs typeface="+mn-cs"/>
              </a:defRPr>
            </a:lvl1pPr>
            <a:lvl2pPr marL="457200" indent="0" algn="l" defTabSz="914400" rtl="0" eaLnBrk="1" latinLnBrk="0" hangingPunct="1">
              <a:lnSpc>
                <a:spcPct val="90000"/>
              </a:lnSpc>
              <a:spcBef>
                <a:spcPts val="500"/>
              </a:spcBef>
              <a:buFont typeface="Arial" panose="020B0604020202020204" pitchFamily="34" charset="0"/>
              <a:buNone/>
              <a:defRPr sz="2400" kern="1200">
                <a:solidFill>
                  <a:schemeClr val="tx1"/>
                </a:solidFill>
                <a:latin typeface="+mn-lt"/>
                <a:ea typeface="+mn-ea"/>
                <a:cs typeface="+mn-cs"/>
              </a:defRPr>
            </a:lvl2pPr>
            <a:lvl3pPr marL="914400" indent="0" algn="l"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3pPr>
            <a:lvl4pPr marL="1371600" indent="0" algn="l"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4pPr>
            <a:lvl5pPr marL="1828800" indent="0" algn="l"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00000"/>
              </a:lnSpc>
            </a:pPr>
            <a:r>
              <a:rPr lang="en-US" altLang="zh-CN" dirty="0"/>
              <a:t>       </a:t>
            </a:r>
            <a:r>
              <a:rPr lang="zh-CN" altLang="zh-CN" dirty="0"/>
              <a:t>随着认知心理学的发展，许多心理学家探索运用认知观点来解释人的动机现象。我们将这些动机理论统称为动机的认知理论。目前，动机的认知理论中较有影响的有认知失调理论、成就动机理论、归因理论。</a:t>
            </a:r>
            <a:endParaRPr lang="zh-CN" altLang="en-US" dirty="0"/>
          </a:p>
        </p:txBody>
      </p:sp>
      <p:sp>
        <p:nvSpPr>
          <p:cNvPr id="8" name="内容占位符 2">
            <a:extLst>
              <a:ext uri="{FF2B5EF4-FFF2-40B4-BE49-F238E27FC236}">
                <a16:creationId xmlns="" xmlns:a16="http://schemas.microsoft.com/office/drawing/2014/main" id="{2648E339-C44E-43EF-BA94-3AB555E95A63}"/>
              </a:ext>
            </a:extLst>
          </p:cNvPr>
          <p:cNvSpPr txBox="1">
            <a:spLocks/>
          </p:cNvSpPr>
          <p:nvPr/>
        </p:nvSpPr>
        <p:spPr>
          <a:xfrm>
            <a:off x="1233056" y="2988129"/>
            <a:ext cx="10155381" cy="1023851"/>
          </a:xfrm>
          <a:prstGeom prst="rect">
            <a:avLst/>
          </a:prstGeom>
        </p:spPr>
        <p:txBody>
          <a:bodyPr vert="horz" lIns="91435" tIns="45717" rIns="91435" bIns="45717" rtlCol="0">
            <a:normAutofit/>
          </a:bodyPr>
          <a:lstStyle>
            <a:lvl1pPr marL="0" indent="0" algn="l" defTabSz="914400" rtl="0" eaLnBrk="1" latinLnBrk="0" hangingPunct="1">
              <a:lnSpc>
                <a:spcPct val="90000"/>
              </a:lnSpc>
              <a:spcBef>
                <a:spcPts val="1000"/>
              </a:spcBef>
              <a:buFont typeface="Arial" panose="020B0604020202020204" pitchFamily="34" charset="0"/>
              <a:buNone/>
              <a:defRPr sz="2000" kern="1200">
                <a:solidFill>
                  <a:schemeClr val="tx1"/>
                </a:solidFill>
                <a:latin typeface="+mj-ea"/>
                <a:ea typeface="+mj-ea"/>
                <a:cs typeface="+mn-cs"/>
              </a:defRPr>
            </a:lvl1pPr>
            <a:lvl2pPr marL="457200" indent="0" algn="l" defTabSz="914400" rtl="0" eaLnBrk="1" latinLnBrk="0" hangingPunct="1">
              <a:lnSpc>
                <a:spcPct val="90000"/>
              </a:lnSpc>
              <a:spcBef>
                <a:spcPts val="500"/>
              </a:spcBef>
              <a:buFont typeface="Arial" panose="020B0604020202020204" pitchFamily="34" charset="0"/>
              <a:buNone/>
              <a:defRPr sz="2400" kern="1200">
                <a:solidFill>
                  <a:schemeClr val="tx1"/>
                </a:solidFill>
                <a:latin typeface="+mn-lt"/>
                <a:ea typeface="+mn-ea"/>
                <a:cs typeface="+mn-cs"/>
              </a:defRPr>
            </a:lvl2pPr>
            <a:lvl3pPr marL="914400" indent="0" algn="l"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3pPr>
            <a:lvl4pPr marL="1371600" indent="0" algn="l"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4pPr>
            <a:lvl5pPr marL="1828800" indent="0" algn="l"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00000"/>
              </a:lnSpc>
            </a:pPr>
            <a:r>
              <a:rPr lang="zh-CN" altLang="en-US" dirty="0"/>
              <a:t>认知失调理论的主要代表人物是费斯廷格</a:t>
            </a:r>
            <a:r>
              <a:rPr lang="en-US" altLang="zh-CN" dirty="0"/>
              <a:t>( L</a:t>
            </a:r>
            <a:r>
              <a:rPr lang="zh-CN" altLang="en-US" dirty="0"/>
              <a:t>．</a:t>
            </a:r>
            <a:r>
              <a:rPr lang="en-US" altLang="zh-CN" dirty="0" err="1"/>
              <a:t>Festinger</a:t>
            </a:r>
            <a:r>
              <a:rPr lang="en-US" altLang="zh-CN" dirty="0"/>
              <a:t> ).</a:t>
            </a:r>
            <a:r>
              <a:rPr lang="zh-CN" altLang="en-US" dirty="0"/>
              <a:t>费斯廷格提出</a:t>
            </a:r>
            <a:r>
              <a:rPr lang="en-US" altLang="zh-CN" dirty="0"/>
              <a:t>,</a:t>
            </a:r>
            <a:r>
              <a:rPr lang="zh-CN" altLang="en-US" dirty="0"/>
              <a:t>每个人都有</a:t>
            </a:r>
          </a:p>
          <a:p>
            <a:pPr>
              <a:lnSpc>
                <a:spcPct val="100000"/>
              </a:lnSpc>
            </a:pPr>
            <a:r>
              <a:rPr lang="zh-CN" altLang="en-US" dirty="0"/>
              <a:t>一个认知系统或认知结构</a:t>
            </a:r>
            <a:r>
              <a:rPr lang="en-US" altLang="zh-CN" dirty="0"/>
              <a:t>,</a:t>
            </a:r>
            <a:r>
              <a:rPr lang="zh-CN" altLang="en-US" dirty="0"/>
              <a:t>认知结构是由知识、观念、观点、信念等组成的</a:t>
            </a:r>
            <a:r>
              <a:rPr lang="en-US" altLang="zh-CN" dirty="0"/>
              <a:t>.</a:t>
            </a:r>
            <a:endParaRPr lang="zh-CN" altLang="en-US" dirty="0"/>
          </a:p>
        </p:txBody>
      </p:sp>
      <p:sp>
        <p:nvSpPr>
          <p:cNvPr id="9" name="内容占位符 2">
            <a:extLst>
              <a:ext uri="{FF2B5EF4-FFF2-40B4-BE49-F238E27FC236}">
                <a16:creationId xmlns="" xmlns:a16="http://schemas.microsoft.com/office/drawing/2014/main" id="{2648E339-C44E-43EF-BA94-3AB555E95A63}"/>
              </a:ext>
            </a:extLst>
          </p:cNvPr>
          <p:cNvSpPr txBox="1">
            <a:spLocks/>
          </p:cNvSpPr>
          <p:nvPr/>
        </p:nvSpPr>
        <p:spPr>
          <a:xfrm>
            <a:off x="1233056" y="3974474"/>
            <a:ext cx="10155381" cy="1023851"/>
          </a:xfrm>
          <a:prstGeom prst="rect">
            <a:avLst/>
          </a:prstGeom>
        </p:spPr>
        <p:txBody>
          <a:bodyPr vert="horz" lIns="91435" tIns="45717" rIns="91435" bIns="45717" rtlCol="0">
            <a:normAutofit/>
          </a:bodyPr>
          <a:lstStyle>
            <a:lvl1pPr marL="0" indent="0" algn="l" defTabSz="914400" rtl="0" eaLnBrk="1" latinLnBrk="0" hangingPunct="1">
              <a:lnSpc>
                <a:spcPct val="90000"/>
              </a:lnSpc>
              <a:spcBef>
                <a:spcPts val="1000"/>
              </a:spcBef>
              <a:buFont typeface="Arial" panose="020B0604020202020204" pitchFamily="34" charset="0"/>
              <a:buNone/>
              <a:defRPr sz="2000" kern="1200">
                <a:solidFill>
                  <a:schemeClr val="tx1"/>
                </a:solidFill>
                <a:latin typeface="+mj-ea"/>
                <a:ea typeface="+mj-ea"/>
                <a:cs typeface="+mn-cs"/>
              </a:defRPr>
            </a:lvl1pPr>
            <a:lvl2pPr marL="457200" indent="0" algn="l" defTabSz="914400" rtl="0" eaLnBrk="1" latinLnBrk="0" hangingPunct="1">
              <a:lnSpc>
                <a:spcPct val="90000"/>
              </a:lnSpc>
              <a:spcBef>
                <a:spcPts val="500"/>
              </a:spcBef>
              <a:buFont typeface="Arial" panose="020B0604020202020204" pitchFamily="34" charset="0"/>
              <a:buNone/>
              <a:defRPr sz="2400" kern="1200">
                <a:solidFill>
                  <a:schemeClr val="tx1"/>
                </a:solidFill>
                <a:latin typeface="+mn-lt"/>
                <a:ea typeface="+mn-ea"/>
                <a:cs typeface="+mn-cs"/>
              </a:defRPr>
            </a:lvl2pPr>
            <a:lvl3pPr marL="914400" indent="0" algn="l"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3pPr>
            <a:lvl4pPr marL="1371600" indent="0" algn="l"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4pPr>
            <a:lvl5pPr marL="1828800" indent="0" algn="l"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00000"/>
              </a:lnSpc>
            </a:pPr>
            <a:r>
              <a:rPr lang="zh-CN" altLang="en-US" dirty="0"/>
              <a:t>成就动机理论的主要代表人物是阿特金森</a:t>
            </a:r>
            <a:r>
              <a:rPr lang="en-US" altLang="zh-CN" dirty="0" smtClean="0"/>
              <a:t>(J</a:t>
            </a:r>
            <a:r>
              <a:rPr lang="zh-CN" altLang="en-US" dirty="0"/>
              <a:t>．</a:t>
            </a:r>
            <a:r>
              <a:rPr lang="en-US" altLang="zh-CN" dirty="0"/>
              <a:t>W</a:t>
            </a:r>
            <a:r>
              <a:rPr lang="zh-CN" altLang="en-US" dirty="0"/>
              <a:t>．</a:t>
            </a:r>
            <a:r>
              <a:rPr lang="en-US" altLang="zh-CN" dirty="0"/>
              <a:t>Atkinson )</a:t>
            </a:r>
            <a:r>
              <a:rPr lang="zh-CN" altLang="en-US" dirty="0"/>
              <a:t>和麦克莱兰</a:t>
            </a:r>
            <a:r>
              <a:rPr lang="en-US" altLang="zh-CN" dirty="0"/>
              <a:t>.</a:t>
            </a:r>
            <a:r>
              <a:rPr lang="zh-CN" altLang="en-US" dirty="0"/>
              <a:t>成就动机是</a:t>
            </a:r>
            <a:r>
              <a:rPr lang="zh-CN" altLang="en-US" dirty="0" smtClean="0"/>
              <a:t>指人们</a:t>
            </a:r>
            <a:r>
              <a:rPr lang="zh-CN" altLang="en-US" dirty="0"/>
              <a:t>在完成任务中力求获得成功的内部动因</a:t>
            </a:r>
            <a:r>
              <a:rPr lang="en-US" altLang="zh-CN" dirty="0"/>
              <a:t>,</a:t>
            </a:r>
            <a:r>
              <a:rPr lang="zh-CN" altLang="en-US" dirty="0"/>
              <a:t>即个体对自己认为重要的、有价值的事情</a:t>
            </a:r>
            <a:r>
              <a:rPr lang="zh-CN" altLang="en-US" dirty="0" smtClean="0"/>
              <a:t>乐意去</a:t>
            </a:r>
            <a:r>
              <a:rPr lang="zh-CN" altLang="en-US" dirty="0"/>
              <a:t>做</a:t>
            </a:r>
            <a:r>
              <a:rPr lang="en-US" altLang="zh-CN" dirty="0"/>
              <a:t>,</a:t>
            </a:r>
            <a:r>
              <a:rPr lang="zh-CN" altLang="en-US" dirty="0"/>
              <a:t>并努力达到完美地步的一种内部推动力量</a:t>
            </a:r>
            <a:r>
              <a:rPr lang="en-US" altLang="zh-CN" dirty="0"/>
              <a:t>.</a:t>
            </a:r>
            <a:endParaRPr lang="zh-CN" altLang="en-US" dirty="0"/>
          </a:p>
        </p:txBody>
      </p:sp>
      <p:sp>
        <p:nvSpPr>
          <p:cNvPr id="10" name="内容占位符 2">
            <a:extLst>
              <a:ext uri="{FF2B5EF4-FFF2-40B4-BE49-F238E27FC236}">
                <a16:creationId xmlns="" xmlns:a16="http://schemas.microsoft.com/office/drawing/2014/main" id="{2648E339-C44E-43EF-BA94-3AB555E95A63}"/>
              </a:ext>
            </a:extLst>
          </p:cNvPr>
          <p:cNvSpPr txBox="1">
            <a:spLocks/>
          </p:cNvSpPr>
          <p:nvPr/>
        </p:nvSpPr>
        <p:spPr>
          <a:xfrm>
            <a:off x="1233056" y="5113128"/>
            <a:ext cx="10155381" cy="1023851"/>
          </a:xfrm>
          <a:prstGeom prst="rect">
            <a:avLst/>
          </a:prstGeom>
        </p:spPr>
        <p:txBody>
          <a:bodyPr vert="horz" lIns="91435" tIns="45717" rIns="91435" bIns="45717" rtlCol="0">
            <a:normAutofit/>
          </a:bodyPr>
          <a:lstStyle>
            <a:lvl1pPr marL="0" indent="0" algn="l" defTabSz="914400" rtl="0" eaLnBrk="1" latinLnBrk="0" hangingPunct="1">
              <a:lnSpc>
                <a:spcPct val="90000"/>
              </a:lnSpc>
              <a:spcBef>
                <a:spcPts val="1000"/>
              </a:spcBef>
              <a:buFont typeface="Arial" panose="020B0604020202020204" pitchFamily="34" charset="0"/>
              <a:buNone/>
              <a:defRPr sz="2000" kern="1200">
                <a:solidFill>
                  <a:schemeClr val="tx1"/>
                </a:solidFill>
                <a:latin typeface="+mj-ea"/>
                <a:ea typeface="+mj-ea"/>
                <a:cs typeface="+mn-cs"/>
              </a:defRPr>
            </a:lvl1pPr>
            <a:lvl2pPr marL="457200" indent="0" algn="l" defTabSz="914400" rtl="0" eaLnBrk="1" latinLnBrk="0" hangingPunct="1">
              <a:lnSpc>
                <a:spcPct val="90000"/>
              </a:lnSpc>
              <a:spcBef>
                <a:spcPts val="500"/>
              </a:spcBef>
              <a:buFont typeface="Arial" panose="020B0604020202020204" pitchFamily="34" charset="0"/>
              <a:buNone/>
              <a:defRPr sz="2400" kern="1200">
                <a:solidFill>
                  <a:schemeClr val="tx1"/>
                </a:solidFill>
                <a:latin typeface="+mn-lt"/>
                <a:ea typeface="+mn-ea"/>
                <a:cs typeface="+mn-cs"/>
              </a:defRPr>
            </a:lvl2pPr>
            <a:lvl3pPr marL="914400" indent="0" algn="l"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3pPr>
            <a:lvl4pPr marL="1371600" indent="0" algn="l"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4pPr>
            <a:lvl5pPr marL="1828800" indent="0" algn="l"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00000"/>
              </a:lnSpc>
            </a:pPr>
            <a:r>
              <a:rPr lang="zh-CN" altLang="en-US" dirty="0"/>
              <a:t>归因理论的主要代表人物是韦纳</a:t>
            </a:r>
            <a:r>
              <a:rPr lang="en-US" altLang="zh-CN" dirty="0" smtClean="0"/>
              <a:t>(B</a:t>
            </a:r>
            <a:r>
              <a:rPr lang="zh-CN" altLang="en-US" dirty="0"/>
              <a:t>．</a:t>
            </a:r>
            <a:r>
              <a:rPr lang="en-US" altLang="zh-CN" dirty="0"/>
              <a:t>Weiner ).</a:t>
            </a:r>
            <a:r>
              <a:rPr lang="zh-CN" altLang="en-US" dirty="0"/>
              <a:t>归因是指个体对自己成功与失败原因的</a:t>
            </a:r>
          </a:p>
          <a:p>
            <a:pPr>
              <a:lnSpc>
                <a:spcPct val="100000"/>
              </a:lnSpc>
            </a:pPr>
            <a:r>
              <a:rPr lang="zh-CN" altLang="en-US" dirty="0"/>
              <a:t>看法与解释</a:t>
            </a:r>
            <a:r>
              <a:rPr lang="en-US" altLang="zh-CN" dirty="0"/>
              <a:t>.</a:t>
            </a:r>
            <a:endParaRPr lang="zh-CN" altLang="en-US" dirty="0"/>
          </a:p>
        </p:txBody>
      </p:sp>
    </p:spTree>
    <p:extLst>
      <p:ext uri="{BB962C8B-B14F-4D97-AF65-F5344CB8AC3E}">
        <p14:creationId xmlns:p14="http://schemas.microsoft.com/office/powerpoint/2010/main" val="3979908999"/>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35543544-A477-482D-AB84-B9317E40CDCF}"/>
              </a:ext>
            </a:extLst>
          </p:cNvPr>
          <p:cNvSpPr>
            <a:spLocks noGrp="1"/>
          </p:cNvSpPr>
          <p:nvPr>
            <p:ph type="title"/>
          </p:nvPr>
        </p:nvSpPr>
        <p:spPr/>
        <p:txBody>
          <a:bodyPr/>
          <a:lstStyle/>
          <a:p>
            <a:r>
              <a:rPr lang="zh-CN" altLang="zh-CN" dirty="0"/>
              <a:t>三 动机规律在教学中的运用</a:t>
            </a:r>
            <a:endParaRPr lang="zh-CN" altLang="en-US" dirty="0"/>
          </a:p>
        </p:txBody>
      </p:sp>
      <p:sp>
        <p:nvSpPr>
          <p:cNvPr id="3" name="内容占位符 2">
            <a:extLst>
              <a:ext uri="{FF2B5EF4-FFF2-40B4-BE49-F238E27FC236}">
                <a16:creationId xmlns="" xmlns:a16="http://schemas.microsoft.com/office/drawing/2014/main" id="{D68A7A91-CB48-4DFA-8AF0-DAA698C0D09C}"/>
              </a:ext>
            </a:extLst>
          </p:cNvPr>
          <p:cNvSpPr>
            <a:spLocks noGrp="1"/>
          </p:cNvSpPr>
          <p:nvPr>
            <p:ph sz="quarter" idx="13"/>
          </p:nvPr>
        </p:nvSpPr>
        <p:spPr>
          <a:xfrm>
            <a:off x="838200" y="2022325"/>
            <a:ext cx="10515600" cy="4125260"/>
          </a:xfrm>
        </p:spPr>
        <p:txBody>
          <a:bodyPr/>
          <a:lstStyle/>
          <a:p>
            <a:r>
              <a:rPr lang="zh-CN" altLang="zh-CN" sz="2800" dirty="0"/>
              <a:t>一、明确活动目的，增强学习动机</a:t>
            </a:r>
          </a:p>
          <a:p>
            <a:pPr>
              <a:lnSpc>
                <a:spcPct val="100000"/>
              </a:lnSpc>
            </a:pPr>
            <a:r>
              <a:rPr lang="en-US" altLang="zh-CN" dirty="0"/>
              <a:t>       </a:t>
            </a:r>
            <a:r>
              <a:rPr lang="zh-CN" altLang="zh-CN" dirty="0"/>
              <a:t>学生缺乏学习动机是由于对学习活动的意义和目的、活动内容的价值与性质不明确造成的。因此，进行活动目的性教育是十分重要的。它可以使学生认识活动的社会意义，从而产生参与活动的需要，形成长远的间接性的远景动机，提高活动的主动性与积极性。</a:t>
            </a:r>
            <a:endParaRPr lang="en-US" altLang="zh-CN" dirty="0"/>
          </a:p>
          <a:p>
            <a:pPr>
              <a:lnSpc>
                <a:spcPct val="100000"/>
              </a:lnSpc>
            </a:pPr>
            <a:endParaRPr lang="zh-CN" altLang="zh-CN" dirty="0"/>
          </a:p>
          <a:p>
            <a:r>
              <a:rPr lang="zh-CN" altLang="zh-CN" sz="2800" dirty="0"/>
              <a:t>二、激发学生的求知欲，并使之转化为学习动机</a:t>
            </a:r>
            <a:endParaRPr lang="en-US" altLang="zh-CN" sz="2800" dirty="0"/>
          </a:p>
          <a:p>
            <a:pPr>
              <a:lnSpc>
                <a:spcPct val="100000"/>
              </a:lnSpc>
            </a:pPr>
            <a:r>
              <a:rPr lang="en-US" altLang="zh-CN" dirty="0"/>
              <a:t>       </a:t>
            </a:r>
            <a:r>
              <a:rPr lang="zh-CN" altLang="zh-CN" dirty="0"/>
              <a:t>激起学生求知欲是形成学习动机的重要条件。教师在教学中可以通过创设问题情境，造成学生的“认知失调”，来引发学生的求知欲。不过，创设的问题情境要注意问题要小而具体，新颖而有趣，有适当的难度，还要有启发性。</a:t>
            </a:r>
          </a:p>
          <a:p>
            <a:endParaRPr lang="zh-CN" altLang="en-US" sz="2800" dirty="0"/>
          </a:p>
        </p:txBody>
      </p:sp>
    </p:spTree>
    <p:extLst>
      <p:ext uri="{BB962C8B-B14F-4D97-AF65-F5344CB8AC3E}">
        <p14:creationId xmlns:p14="http://schemas.microsoft.com/office/powerpoint/2010/main" val="72446452"/>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D7FD79B2-4CFC-4FD2-9B0C-93903D60601D}"/>
              </a:ext>
            </a:extLst>
          </p:cNvPr>
          <p:cNvSpPr>
            <a:spLocks noGrp="1"/>
          </p:cNvSpPr>
          <p:nvPr>
            <p:ph type="title"/>
          </p:nvPr>
        </p:nvSpPr>
        <p:spPr/>
        <p:txBody>
          <a:bodyPr>
            <a:normAutofit/>
          </a:bodyPr>
          <a:lstStyle/>
          <a:p>
            <a:r>
              <a:rPr lang="zh-CN" altLang="zh-CN" sz="2800" dirty="0"/>
              <a:t>三、利用各种诱因，激发学习动机</a:t>
            </a:r>
            <a:endParaRPr lang="zh-CN" altLang="en-US" sz="2800" dirty="0"/>
          </a:p>
        </p:txBody>
      </p:sp>
      <p:sp>
        <p:nvSpPr>
          <p:cNvPr id="3" name="内容占位符 2">
            <a:extLst>
              <a:ext uri="{FF2B5EF4-FFF2-40B4-BE49-F238E27FC236}">
                <a16:creationId xmlns="" xmlns:a16="http://schemas.microsoft.com/office/drawing/2014/main" id="{26F2AEF5-2305-4C04-8E4F-947CD2BFCAA5}"/>
              </a:ext>
            </a:extLst>
          </p:cNvPr>
          <p:cNvSpPr>
            <a:spLocks noGrp="1"/>
          </p:cNvSpPr>
          <p:nvPr>
            <p:ph sz="quarter" idx="13"/>
          </p:nvPr>
        </p:nvSpPr>
        <p:spPr>
          <a:xfrm>
            <a:off x="1080656" y="2161318"/>
            <a:ext cx="10155381" cy="1545268"/>
          </a:xfrm>
        </p:spPr>
        <p:txBody>
          <a:bodyPr/>
          <a:lstStyle/>
          <a:p>
            <a:pPr>
              <a:lnSpc>
                <a:spcPct val="100000"/>
              </a:lnSpc>
            </a:pPr>
            <a:r>
              <a:rPr lang="en-US" altLang="zh-CN" dirty="0"/>
              <a:t>       </a:t>
            </a:r>
            <a:r>
              <a:rPr lang="zh-CN" altLang="zh-CN" dirty="0"/>
              <a:t>对学生进行目的性教育是启动学生内在的需要，使之转化为活动动机。利用诱因是指通过外部的各种刺激物满足学生的需要，使个体真正产生动机，而导致行为。研究表明，奖励、惩罚、竞赛、反馈等因素都起到了激发学生活动动机的诱因作用。但在运用这些诱因激发学生学习动机时，一定要做到科学有效</a:t>
            </a:r>
            <a:r>
              <a:rPr lang="zh-CN" altLang="zh-CN" dirty="0" smtClean="0"/>
              <a:t>。</a:t>
            </a:r>
            <a:endParaRPr lang="zh-CN" altLang="zh-CN" dirty="0"/>
          </a:p>
        </p:txBody>
      </p:sp>
      <p:sp>
        <p:nvSpPr>
          <p:cNvPr id="4" name="内容占位符 2">
            <a:extLst>
              <a:ext uri="{FF2B5EF4-FFF2-40B4-BE49-F238E27FC236}">
                <a16:creationId xmlns="" xmlns:a16="http://schemas.microsoft.com/office/drawing/2014/main" id="{26F2AEF5-2305-4C04-8E4F-947CD2BFCAA5}"/>
              </a:ext>
            </a:extLst>
          </p:cNvPr>
          <p:cNvSpPr txBox="1">
            <a:spLocks/>
          </p:cNvSpPr>
          <p:nvPr/>
        </p:nvSpPr>
        <p:spPr>
          <a:xfrm>
            <a:off x="1080656" y="3810503"/>
            <a:ext cx="10155381" cy="1545268"/>
          </a:xfrm>
          <a:prstGeom prst="rect">
            <a:avLst/>
          </a:prstGeom>
        </p:spPr>
        <p:txBody>
          <a:bodyPr vert="horz" lIns="91435" tIns="45717" rIns="91435" bIns="45717" rtlCol="0">
            <a:normAutofit/>
          </a:bodyPr>
          <a:lstStyle>
            <a:lvl1pPr marL="0" indent="0" algn="l" defTabSz="914340" rtl="0" eaLnBrk="1" latinLnBrk="0" hangingPunct="1">
              <a:lnSpc>
                <a:spcPct val="90000"/>
              </a:lnSpc>
              <a:spcBef>
                <a:spcPts val="1000"/>
              </a:spcBef>
              <a:buFont typeface="Arial" panose="020B0604020202020204" pitchFamily="34" charset="0"/>
              <a:buNone/>
              <a:defRPr sz="2100" kern="1200">
                <a:solidFill>
                  <a:schemeClr val="tx1"/>
                </a:solidFill>
                <a:latin typeface="+mj-ea"/>
                <a:ea typeface="+mj-ea"/>
                <a:cs typeface="+mn-cs"/>
              </a:defRPr>
            </a:lvl1pPr>
            <a:lvl2pPr marL="457170" indent="0" algn="l" defTabSz="914340" rtl="0" eaLnBrk="1" latinLnBrk="0" hangingPunct="1">
              <a:lnSpc>
                <a:spcPct val="90000"/>
              </a:lnSpc>
              <a:spcBef>
                <a:spcPts val="500"/>
              </a:spcBef>
              <a:buFont typeface="Arial" panose="020B0604020202020204" pitchFamily="34" charset="0"/>
              <a:buNone/>
              <a:defRPr sz="2400" kern="1200">
                <a:solidFill>
                  <a:schemeClr val="tx1"/>
                </a:solidFill>
                <a:latin typeface="+mn-lt"/>
                <a:ea typeface="+mn-ea"/>
                <a:cs typeface="+mn-cs"/>
              </a:defRPr>
            </a:lvl2pPr>
            <a:lvl3pPr marL="914340" indent="0" algn="l" defTabSz="914340" rtl="0" eaLnBrk="1" latinLnBrk="0" hangingPunct="1">
              <a:lnSpc>
                <a:spcPct val="90000"/>
              </a:lnSpc>
              <a:spcBef>
                <a:spcPts val="500"/>
              </a:spcBef>
              <a:buFont typeface="Arial" panose="020B0604020202020204" pitchFamily="34" charset="0"/>
              <a:buNone/>
              <a:defRPr sz="2100" kern="1200">
                <a:solidFill>
                  <a:schemeClr val="tx1"/>
                </a:solidFill>
                <a:latin typeface="+mn-lt"/>
                <a:ea typeface="+mn-ea"/>
                <a:cs typeface="+mn-cs"/>
              </a:defRPr>
            </a:lvl3pPr>
            <a:lvl4pPr marL="1371511" indent="0" algn="l" defTabSz="914340" rtl="0" eaLnBrk="1" latinLnBrk="0" hangingPunct="1">
              <a:lnSpc>
                <a:spcPct val="90000"/>
              </a:lnSpc>
              <a:spcBef>
                <a:spcPts val="500"/>
              </a:spcBef>
              <a:buFont typeface="Arial" panose="020B0604020202020204" pitchFamily="34" charset="0"/>
              <a:buNone/>
              <a:defRPr sz="1900" kern="1200">
                <a:solidFill>
                  <a:schemeClr val="tx1"/>
                </a:solidFill>
                <a:latin typeface="+mn-lt"/>
                <a:ea typeface="+mn-ea"/>
                <a:cs typeface="+mn-cs"/>
              </a:defRPr>
            </a:lvl4pPr>
            <a:lvl5pPr marL="1828681" indent="0" algn="l" defTabSz="914340" rtl="0" eaLnBrk="1" latinLnBrk="0" hangingPunct="1">
              <a:lnSpc>
                <a:spcPct val="90000"/>
              </a:lnSpc>
              <a:spcBef>
                <a:spcPts val="500"/>
              </a:spcBef>
              <a:buFont typeface="Arial" panose="020B0604020202020204" pitchFamily="34" charset="0"/>
              <a:buNone/>
              <a:defRPr sz="1900" kern="1200">
                <a:solidFill>
                  <a:schemeClr val="tx1"/>
                </a:solidFill>
                <a:latin typeface="+mn-lt"/>
                <a:ea typeface="+mn-ea"/>
                <a:cs typeface="+mn-cs"/>
              </a:defRPr>
            </a:lvl5pPr>
            <a:lvl6pPr marL="251443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6pPr>
            <a:lvl7pPr marL="297160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7pPr>
            <a:lvl8pPr marL="342877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8pPr>
            <a:lvl9pPr marL="388594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9pPr>
          </a:lstStyle>
          <a:p>
            <a:pPr>
              <a:lnSpc>
                <a:spcPct val="100000"/>
              </a:lnSpc>
            </a:pPr>
            <a:r>
              <a:rPr lang="en-US" altLang="zh-CN" dirty="0"/>
              <a:t>(</a:t>
            </a:r>
            <a:r>
              <a:rPr lang="zh-CN" altLang="en-US" dirty="0"/>
              <a:t>一</a:t>
            </a:r>
            <a:r>
              <a:rPr lang="en-US" altLang="zh-CN" dirty="0"/>
              <a:t>)</a:t>
            </a:r>
            <a:r>
              <a:rPr lang="zh-CN" altLang="en-US" dirty="0"/>
              <a:t>及时</a:t>
            </a:r>
            <a:r>
              <a:rPr lang="zh-CN" altLang="en-US" dirty="0" smtClean="0"/>
              <a:t>反馈</a:t>
            </a:r>
            <a:endParaRPr lang="en-US" altLang="zh-CN" dirty="0" smtClean="0"/>
          </a:p>
          <a:p>
            <a:pPr>
              <a:lnSpc>
                <a:spcPct val="100000"/>
              </a:lnSpc>
            </a:pPr>
            <a:r>
              <a:rPr lang="en-US" altLang="zh-CN" dirty="0"/>
              <a:t>(</a:t>
            </a:r>
            <a:r>
              <a:rPr lang="zh-CN" altLang="en-US" dirty="0"/>
              <a:t>二</a:t>
            </a:r>
            <a:r>
              <a:rPr lang="en-US" altLang="zh-CN" dirty="0"/>
              <a:t>)</a:t>
            </a:r>
            <a:r>
              <a:rPr lang="zh-CN" altLang="en-US" dirty="0"/>
              <a:t>科学地运用</a:t>
            </a:r>
            <a:r>
              <a:rPr lang="zh-CN" altLang="en-US" dirty="0" smtClean="0"/>
              <a:t>奖惩</a:t>
            </a:r>
            <a:endParaRPr lang="en-US" altLang="zh-CN" dirty="0" smtClean="0"/>
          </a:p>
          <a:p>
            <a:pPr>
              <a:lnSpc>
                <a:spcPct val="100000"/>
              </a:lnSpc>
            </a:pPr>
            <a:r>
              <a:rPr lang="en-US" altLang="zh-CN" dirty="0"/>
              <a:t>(</a:t>
            </a:r>
            <a:r>
              <a:rPr lang="zh-CN" altLang="en-US" dirty="0"/>
              <a:t>三</a:t>
            </a:r>
            <a:r>
              <a:rPr lang="en-US" altLang="zh-CN" dirty="0"/>
              <a:t>)</a:t>
            </a:r>
            <a:r>
              <a:rPr lang="zh-CN" altLang="en-US" dirty="0"/>
              <a:t>合理地开展学习竞赛</a:t>
            </a:r>
            <a:endParaRPr lang="zh-CN" altLang="zh-CN" dirty="0"/>
          </a:p>
        </p:txBody>
      </p:sp>
    </p:spTree>
    <p:extLst>
      <p:ext uri="{BB962C8B-B14F-4D97-AF65-F5344CB8AC3E}">
        <p14:creationId xmlns:p14="http://schemas.microsoft.com/office/powerpoint/2010/main" val="550153384"/>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7ADB122B-09F2-495E-8796-30D2DDDE37D2}"/>
              </a:ext>
            </a:extLst>
          </p:cNvPr>
          <p:cNvSpPr>
            <a:spLocks noGrp="1"/>
          </p:cNvSpPr>
          <p:nvPr>
            <p:ph type="ctrTitle"/>
          </p:nvPr>
        </p:nvSpPr>
        <p:spPr>
          <a:xfrm>
            <a:off x="1487488" y="1576153"/>
            <a:ext cx="9144000" cy="2387600"/>
          </a:xfrm>
        </p:spPr>
        <p:txBody>
          <a:bodyPr/>
          <a:lstStyle/>
          <a:p>
            <a:r>
              <a:rPr lang="zh-CN" altLang="en-US" dirty="0" smtClean="0"/>
              <a:t>谢谢！</a:t>
            </a:r>
            <a:endParaRPr lang="zh-CN" altLang="en-US" dirty="0"/>
          </a:p>
        </p:txBody>
      </p:sp>
      <p:pic>
        <p:nvPicPr>
          <p:cNvPr id="3" name="Picture 2" descr="D:\SLIDEtoME\TP模板\新建文件夹 (17)\bg\bg1.jpg">
            <a:extLst>
              <a:ext uri="{FF2B5EF4-FFF2-40B4-BE49-F238E27FC236}">
                <a16:creationId xmlns="" xmlns:a16="http://schemas.microsoft.com/office/drawing/2014/main" id="{73D15F27-9525-41DF-B8D3-5FD5CA4FC0BE}"/>
              </a:ext>
            </a:extLst>
          </p:cNvPr>
          <p:cNvPicPr>
            <a:picLocks noChangeAspect="1" noChangeArrowheads="1"/>
          </p:cNvPicPr>
          <p:nvPr/>
        </p:nvPicPr>
        <p:blipFill rotWithShape="1">
          <a:blip r:embed="rId2">
            <a:extLst>
              <a:ext uri="{28A0092B-C50C-407E-A947-70E740481C1C}">
                <a14:useLocalDpi xmlns:a14="http://schemas.microsoft.com/office/drawing/2010/main" val="0"/>
              </a:ext>
            </a:extLst>
          </a:blip>
          <a:srcRect l="90143" b="78084"/>
          <a:stretch/>
        </p:blipFill>
        <p:spPr bwMode="auto">
          <a:xfrm>
            <a:off x="9886949" y="2"/>
            <a:ext cx="2305051" cy="2882936"/>
          </a:xfrm>
          <a:prstGeom prst="rect">
            <a:avLst/>
          </a:prstGeom>
          <a:noFill/>
          <a:extLst>
            <a:ext uri="{909E8E84-426E-40DD-AFC4-6F175D3DCCD1}">
              <a14:hiddenFill xmlns:a14="http://schemas.microsoft.com/office/drawing/2010/main">
                <a:solidFill>
                  <a:srgbClr val="FFFFFF"/>
                </a:solidFill>
              </a14:hiddenFill>
            </a:ext>
          </a:extLst>
        </p:spPr>
      </p:pic>
      <p:cxnSp>
        <p:nvCxnSpPr>
          <p:cNvPr id="4" name="直接连接符 3">
            <a:extLst>
              <a:ext uri="{FF2B5EF4-FFF2-40B4-BE49-F238E27FC236}">
                <a16:creationId xmlns="" xmlns:a16="http://schemas.microsoft.com/office/drawing/2014/main" id="{5C18E190-AECC-45A6-9415-FDD2E4405A51}"/>
              </a:ext>
            </a:extLst>
          </p:cNvPr>
          <p:cNvCxnSpPr>
            <a:cxnSpLocks/>
          </p:cNvCxnSpPr>
          <p:nvPr/>
        </p:nvCxnSpPr>
        <p:spPr>
          <a:xfrm>
            <a:off x="2454443" y="4078056"/>
            <a:ext cx="7775408" cy="0"/>
          </a:xfrm>
          <a:prstGeom prst="line">
            <a:avLst/>
          </a:prstGeom>
          <a:ln w="104775">
            <a:solidFill>
              <a:srgbClr val="4472C4"/>
            </a:solidFill>
          </a:ln>
        </p:spPr>
        <p:style>
          <a:lnRef idx="1">
            <a:schemeClr val="accent1"/>
          </a:lnRef>
          <a:fillRef idx="0">
            <a:schemeClr val="accent1"/>
          </a:fillRef>
          <a:effectRef idx="0">
            <a:schemeClr val="accent1"/>
          </a:effectRef>
          <a:fontRef idx="minor">
            <a:schemeClr val="tx1"/>
          </a:fontRef>
        </p:style>
      </p:cxnSp>
      <p:sp>
        <p:nvSpPr>
          <p:cNvPr id="5" name="椭圆 4">
            <a:extLst>
              <a:ext uri="{FF2B5EF4-FFF2-40B4-BE49-F238E27FC236}">
                <a16:creationId xmlns="" xmlns:a16="http://schemas.microsoft.com/office/drawing/2014/main" id="{BF2EF9B1-2D65-4447-BD1F-51E1A7155E10}"/>
              </a:ext>
            </a:extLst>
          </p:cNvPr>
          <p:cNvSpPr/>
          <p:nvPr/>
        </p:nvSpPr>
        <p:spPr>
          <a:xfrm>
            <a:off x="1940087" y="3649432"/>
            <a:ext cx="571500" cy="585787"/>
          </a:xfrm>
          <a:prstGeom prst="ellipse">
            <a:avLst/>
          </a:prstGeom>
          <a:solidFill>
            <a:srgbClr val="4472C4"/>
          </a:solidFill>
          <a:effectLst/>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Tree>
    <p:extLst>
      <p:ext uri="{BB962C8B-B14F-4D97-AF65-F5344CB8AC3E}">
        <p14:creationId xmlns:p14="http://schemas.microsoft.com/office/powerpoint/2010/main" val="4014953331"/>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文本框 1">
            <a:hlinkClick r:id="" action="ppaction://noaction"/>
            <a:extLst>
              <a:ext uri="{FF2B5EF4-FFF2-40B4-BE49-F238E27FC236}">
                <a16:creationId xmlns="" xmlns:a16="http://schemas.microsoft.com/office/drawing/2014/main" id="{0F51E932-4D91-4EAB-96E3-EACB9E4A4B3A}"/>
              </a:ext>
            </a:extLst>
          </p:cNvPr>
          <p:cNvSpPr txBox="1"/>
          <p:nvPr/>
        </p:nvSpPr>
        <p:spPr>
          <a:xfrm>
            <a:off x="6973888" y="5555281"/>
            <a:ext cx="4698611" cy="646325"/>
          </a:xfrm>
          <a:prstGeom prst="rect">
            <a:avLst/>
          </a:prstGeom>
          <a:noFill/>
        </p:spPr>
        <p:txBody>
          <a:bodyPr wrap="square" lIns="91435" tIns="45717" rIns="91435" bIns="45717" rtlCol="0">
            <a:spAutoFit/>
          </a:bodyPr>
          <a:lstStyle/>
          <a:p>
            <a:r>
              <a:rPr lang="zh-CN" altLang="en-US" sz="3600" dirty="0">
                <a:latin typeface="+mj-ea"/>
                <a:ea typeface="+mj-ea"/>
              </a:rPr>
              <a:t>第十节 能力</a:t>
            </a:r>
          </a:p>
        </p:txBody>
      </p:sp>
      <p:sp>
        <p:nvSpPr>
          <p:cNvPr id="3" name="文本框 2">
            <a:hlinkClick r:id="rId2" action="ppaction://hlinksldjump"/>
            <a:extLst>
              <a:ext uri="{FF2B5EF4-FFF2-40B4-BE49-F238E27FC236}">
                <a16:creationId xmlns="" xmlns:a16="http://schemas.microsoft.com/office/drawing/2014/main" id="{19648E8A-F03B-45E2-8F45-1CD91B819988}"/>
              </a:ext>
            </a:extLst>
          </p:cNvPr>
          <p:cNvSpPr txBox="1"/>
          <p:nvPr/>
        </p:nvSpPr>
        <p:spPr>
          <a:xfrm>
            <a:off x="6973888" y="4545730"/>
            <a:ext cx="4698611" cy="646325"/>
          </a:xfrm>
          <a:prstGeom prst="rect">
            <a:avLst/>
          </a:prstGeom>
          <a:noFill/>
        </p:spPr>
        <p:txBody>
          <a:bodyPr wrap="square" lIns="91435" tIns="45717" rIns="91435" bIns="45717" rtlCol="0">
            <a:spAutoFit/>
          </a:bodyPr>
          <a:lstStyle/>
          <a:p>
            <a:r>
              <a:rPr lang="zh-CN" altLang="en-US" sz="3600" dirty="0">
                <a:latin typeface="+mj-ea"/>
                <a:ea typeface="+mj-ea"/>
              </a:rPr>
              <a:t>第九节 动机</a:t>
            </a:r>
          </a:p>
        </p:txBody>
      </p:sp>
      <p:sp>
        <p:nvSpPr>
          <p:cNvPr id="4" name="文本框 3">
            <a:hlinkClick r:id="" action="ppaction://noaction"/>
            <a:extLst>
              <a:ext uri="{FF2B5EF4-FFF2-40B4-BE49-F238E27FC236}">
                <a16:creationId xmlns="" xmlns:a16="http://schemas.microsoft.com/office/drawing/2014/main" id="{2A7BA207-986C-45A8-9E60-34B2CEE0E94A}"/>
              </a:ext>
            </a:extLst>
          </p:cNvPr>
          <p:cNvSpPr txBox="1"/>
          <p:nvPr/>
        </p:nvSpPr>
        <p:spPr>
          <a:xfrm>
            <a:off x="6973888" y="3597718"/>
            <a:ext cx="4698611" cy="646325"/>
          </a:xfrm>
          <a:prstGeom prst="rect">
            <a:avLst/>
          </a:prstGeom>
          <a:noFill/>
        </p:spPr>
        <p:txBody>
          <a:bodyPr wrap="square" lIns="91435" tIns="45717" rIns="91435" bIns="45717" rtlCol="0">
            <a:spAutoFit/>
          </a:bodyPr>
          <a:lstStyle/>
          <a:p>
            <a:r>
              <a:rPr lang="zh-CN" altLang="en-US" sz="3600" dirty="0">
                <a:latin typeface="+mj-ea"/>
                <a:ea typeface="+mj-ea"/>
              </a:rPr>
              <a:t>第八节 气质和性格</a:t>
            </a:r>
          </a:p>
        </p:txBody>
      </p:sp>
      <p:sp>
        <p:nvSpPr>
          <p:cNvPr id="5" name="文本框 4">
            <a:hlinkClick r:id="" action="ppaction://noaction"/>
            <a:extLst>
              <a:ext uri="{FF2B5EF4-FFF2-40B4-BE49-F238E27FC236}">
                <a16:creationId xmlns="" xmlns:a16="http://schemas.microsoft.com/office/drawing/2014/main" id="{216D4BC2-47FE-4EE2-923C-5965F3ABACD3}"/>
              </a:ext>
            </a:extLst>
          </p:cNvPr>
          <p:cNvSpPr txBox="1"/>
          <p:nvPr/>
        </p:nvSpPr>
        <p:spPr>
          <a:xfrm>
            <a:off x="6973888" y="2675892"/>
            <a:ext cx="4698611" cy="646325"/>
          </a:xfrm>
          <a:prstGeom prst="rect">
            <a:avLst/>
          </a:prstGeom>
          <a:noFill/>
        </p:spPr>
        <p:txBody>
          <a:bodyPr wrap="square" lIns="91435" tIns="45717" rIns="91435" bIns="45717" rtlCol="0">
            <a:spAutoFit/>
          </a:bodyPr>
          <a:lstStyle/>
          <a:p>
            <a:r>
              <a:rPr lang="zh-CN" altLang="en-US" sz="3600" dirty="0">
                <a:latin typeface="+mj-ea"/>
                <a:ea typeface="+mj-ea"/>
              </a:rPr>
              <a:t>第七节 意志</a:t>
            </a:r>
          </a:p>
        </p:txBody>
      </p:sp>
      <p:sp>
        <p:nvSpPr>
          <p:cNvPr id="6" name="文本框 5">
            <a:hlinkClick r:id="rId2" action="ppaction://hlinksldjump"/>
            <a:extLst>
              <a:ext uri="{FF2B5EF4-FFF2-40B4-BE49-F238E27FC236}">
                <a16:creationId xmlns="" xmlns:a16="http://schemas.microsoft.com/office/drawing/2014/main" id="{42E6C5A0-430B-48D7-9D3D-583CC22AA313}"/>
              </a:ext>
            </a:extLst>
          </p:cNvPr>
          <p:cNvSpPr txBox="1"/>
          <p:nvPr/>
        </p:nvSpPr>
        <p:spPr>
          <a:xfrm>
            <a:off x="1346814" y="1754064"/>
            <a:ext cx="4698611" cy="646325"/>
          </a:xfrm>
          <a:prstGeom prst="rect">
            <a:avLst/>
          </a:prstGeom>
          <a:noFill/>
        </p:spPr>
        <p:txBody>
          <a:bodyPr wrap="square" lIns="91435" tIns="45717" rIns="91435" bIns="45717" rtlCol="0">
            <a:spAutoFit/>
          </a:bodyPr>
          <a:lstStyle/>
          <a:p>
            <a:r>
              <a:rPr lang="zh-CN" altLang="en-US" sz="3600" dirty="0">
                <a:latin typeface="+mj-ea"/>
                <a:ea typeface="+mj-ea"/>
              </a:rPr>
              <a:t>第一节 心理学概述</a:t>
            </a:r>
          </a:p>
        </p:txBody>
      </p:sp>
      <p:sp>
        <p:nvSpPr>
          <p:cNvPr id="7" name="文本框 6">
            <a:hlinkClick r:id="" action="ppaction://noaction"/>
            <a:extLst>
              <a:ext uri="{FF2B5EF4-FFF2-40B4-BE49-F238E27FC236}">
                <a16:creationId xmlns="" xmlns:a16="http://schemas.microsoft.com/office/drawing/2014/main" id="{64E3D995-1835-4545-AFF0-0C7F8812F531}"/>
              </a:ext>
            </a:extLst>
          </p:cNvPr>
          <p:cNvSpPr txBox="1"/>
          <p:nvPr/>
        </p:nvSpPr>
        <p:spPr>
          <a:xfrm>
            <a:off x="6973888" y="1754064"/>
            <a:ext cx="4698611" cy="646325"/>
          </a:xfrm>
          <a:prstGeom prst="rect">
            <a:avLst/>
          </a:prstGeom>
          <a:noFill/>
        </p:spPr>
        <p:txBody>
          <a:bodyPr wrap="square" lIns="91435" tIns="45717" rIns="91435" bIns="45717" rtlCol="0">
            <a:spAutoFit/>
          </a:bodyPr>
          <a:lstStyle/>
          <a:p>
            <a:r>
              <a:rPr lang="zh-CN" altLang="en-US" sz="3600" dirty="0">
                <a:latin typeface="+mj-ea"/>
                <a:ea typeface="+mj-ea"/>
              </a:rPr>
              <a:t>第六节 记忆</a:t>
            </a:r>
          </a:p>
        </p:txBody>
      </p:sp>
      <p:sp>
        <p:nvSpPr>
          <p:cNvPr id="8" name="文本框 7">
            <a:hlinkClick r:id="" action="ppaction://noaction"/>
            <a:extLst>
              <a:ext uri="{FF2B5EF4-FFF2-40B4-BE49-F238E27FC236}">
                <a16:creationId xmlns="" xmlns:a16="http://schemas.microsoft.com/office/drawing/2014/main" id="{28B8B149-6744-4E0F-9A0A-CCE84466BE19}"/>
              </a:ext>
            </a:extLst>
          </p:cNvPr>
          <p:cNvSpPr txBox="1"/>
          <p:nvPr/>
        </p:nvSpPr>
        <p:spPr>
          <a:xfrm>
            <a:off x="1346814" y="2675892"/>
            <a:ext cx="4698611" cy="646325"/>
          </a:xfrm>
          <a:prstGeom prst="rect">
            <a:avLst/>
          </a:prstGeom>
          <a:noFill/>
        </p:spPr>
        <p:txBody>
          <a:bodyPr wrap="square" lIns="91435" tIns="45717" rIns="91435" bIns="45717" rtlCol="0">
            <a:spAutoFit/>
          </a:bodyPr>
          <a:lstStyle/>
          <a:p>
            <a:r>
              <a:rPr lang="zh-CN" altLang="en-US" sz="3600" dirty="0">
                <a:latin typeface="+mj-ea"/>
                <a:ea typeface="+mj-ea"/>
              </a:rPr>
              <a:t>第二节 注意</a:t>
            </a:r>
          </a:p>
        </p:txBody>
      </p:sp>
      <p:sp>
        <p:nvSpPr>
          <p:cNvPr id="9" name="文本框 8">
            <a:hlinkClick r:id="" action="ppaction://noaction"/>
            <a:extLst>
              <a:ext uri="{FF2B5EF4-FFF2-40B4-BE49-F238E27FC236}">
                <a16:creationId xmlns="" xmlns:a16="http://schemas.microsoft.com/office/drawing/2014/main" id="{FB01554B-F41D-43C7-8B52-49CB243A3F60}"/>
              </a:ext>
            </a:extLst>
          </p:cNvPr>
          <p:cNvSpPr txBox="1"/>
          <p:nvPr/>
        </p:nvSpPr>
        <p:spPr>
          <a:xfrm>
            <a:off x="1346814" y="3597720"/>
            <a:ext cx="4698611" cy="646325"/>
          </a:xfrm>
          <a:prstGeom prst="rect">
            <a:avLst/>
          </a:prstGeom>
          <a:noFill/>
        </p:spPr>
        <p:txBody>
          <a:bodyPr wrap="square" lIns="91435" tIns="45717" rIns="91435" bIns="45717" rtlCol="0">
            <a:spAutoFit/>
          </a:bodyPr>
          <a:lstStyle/>
          <a:p>
            <a:r>
              <a:rPr lang="zh-CN" altLang="en-US" sz="3600" dirty="0">
                <a:latin typeface="+mj-ea"/>
                <a:ea typeface="+mj-ea"/>
              </a:rPr>
              <a:t>第三节 感觉和知觉</a:t>
            </a:r>
          </a:p>
        </p:txBody>
      </p:sp>
      <p:sp>
        <p:nvSpPr>
          <p:cNvPr id="10" name="文本框 9">
            <a:hlinkClick r:id="" action="ppaction://noaction"/>
            <a:extLst>
              <a:ext uri="{FF2B5EF4-FFF2-40B4-BE49-F238E27FC236}">
                <a16:creationId xmlns="" xmlns:a16="http://schemas.microsoft.com/office/drawing/2014/main" id="{0AD9D9CC-65FC-48D3-B995-788678433F30}"/>
              </a:ext>
            </a:extLst>
          </p:cNvPr>
          <p:cNvSpPr txBox="1"/>
          <p:nvPr/>
        </p:nvSpPr>
        <p:spPr>
          <a:xfrm>
            <a:off x="1346814" y="4545730"/>
            <a:ext cx="4698611" cy="646325"/>
          </a:xfrm>
          <a:prstGeom prst="rect">
            <a:avLst/>
          </a:prstGeom>
          <a:noFill/>
        </p:spPr>
        <p:txBody>
          <a:bodyPr wrap="square" lIns="91435" tIns="45717" rIns="91435" bIns="45717" rtlCol="0">
            <a:spAutoFit/>
          </a:bodyPr>
          <a:lstStyle/>
          <a:p>
            <a:r>
              <a:rPr lang="zh-CN" altLang="en-US" sz="3600" dirty="0">
                <a:latin typeface="+mj-ea"/>
                <a:ea typeface="+mj-ea"/>
              </a:rPr>
              <a:t>第四节 思维和想象</a:t>
            </a:r>
          </a:p>
        </p:txBody>
      </p:sp>
      <p:sp>
        <p:nvSpPr>
          <p:cNvPr id="11" name="文本框 10">
            <a:hlinkClick r:id="" action="ppaction://noaction"/>
            <a:extLst>
              <a:ext uri="{FF2B5EF4-FFF2-40B4-BE49-F238E27FC236}">
                <a16:creationId xmlns="" xmlns:a16="http://schemas.microsoft.com/office/drawing/2014/main" id="{638B3D0F-AC2E-48E7-83D4-2F6BA5BC05CF}"/>
              </a:ext>
            </a:extLst>
          </p:cNvPr>
          <p:cNvSpPr txBox="1"/>
          <p:nvPr/>
        </p:nvSpPr>
        <p:spPr>
          <a:xfrm>
            <a:off x="1346814" y="5555281"/>
            <a:ext cx="4698611" cy="646325"/>
          </a:xfrm>
          <a:prstGeom prst="rect">
            <a:avLst/>
          </a:prstGeom>
          <a:noFill/>
        </p:spPr>
        <p:txBody>
          <a:bodyPr wrap="square" lIns="91435" tIns="45717" rIns="91435" bIns="45717" rtlCol="0">
            <a:spAutoFit/>
          </a:bodyPr>
          <a:lstStyle/>
          <a:p>
            <a:r>
              <a:rPr lang="zh-CN" altLang="en-US" sz="3600" dirty="0">
                <a:latin typeface="+mj-ea"/>
                <a:ea typeface="+mj-ea"/>
              </a:rPr>
              <a:t>第五节 情绪和情感</a:t>
            </a:r>
          </a:p>
        </p:txBody>
      </p:sp>
      <p:sp>
        <p:nvSpPr>
          <p:cNvPr id="12" name="菱形 11">
            <a:extLst>
              <a:ext uri="{FF2B5EF4-FFF2-40B4-BE49-F238E27FC236}">
                <a16:creationId xmlns="" xmlns:a16="http://schemas.microsoft.com/office/drawing/2014/main" id="{8DF4AC17-4022-4189-9D58-49394CC11328}"/>
              </a:ext>
            </a:extLst>
          </p:cNvPr>
          <p:cNvSpPr/>
          <p:nvPr/>
        </p:nvSpPr>
        <p:spPr>
          <a:xfrm>
            <a:off x="912062" y="1905486"/>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3" name="菱形 12">
            <a:extLst>
              <a:ext uri="{FF2B5EF4-FFF2-40B4-BE49-F238E27FC236}">
                <a16:creationId xmlns="" xmlns:a16="http://schemas.microsoft.com/office/drawing/2014/main" id="{E248BBF0-0921-40D4-8FE7-395B0CC48826}"/>
              </a:ext>
            </a:extLst>
          </p:cNvPr>
          <p:cNvSpPr/>
          <p:nvPr/>
        </p:nvSpPr>
        <p:spPr>
          <a:xfrm>
            <a:off x="897990" y="2783057"/>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4" name="菱形 13">
            <a:extLst>
              <a:ext uri="{FF2B5EF4-FFF2-40B4-BE49-F238E27FC236}">
                <a16:creationId xmlns="" xmlns:a16="http://schemas.microsoft.com/office/drawing/2014/main" id="{D77782D1-9427-43FD-9D7E-2B22BC189B9A}"/>
              </a:ext>
            </a:extLst>
          </p:cNvPr>
          <p:cNvSpPr/>
          <p:nvPr/>
        </p:nvSpPr>
        <p:spPr>
          <a:xfrm>
            <a:off x="897995" y="3781859"/>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5" name="菱形 14">
            <a:extLst>
              <a:ext uri="{FF2B5EF4-FFF2-40B4-BE49-F238E27FC236}">
                <a16:creationId xmlns="" xmlns:a16="http://schemas.microsoft.com/office/drawing/2014/main" id="{30CDFF64-8E7A-4899-9A0F-765A5F5B9752}"/>
              </a:ext>
            </a:extLst>
          </p:cNvPr>
          <p:cNvSpPr/>
          <p:nvPr/>
        </p:nvSpPr>
        <p:spPr>
          <a:xfrm>
            <a:off x="897994" y="4696265"/>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6" name="菱形 15">
            <a:extLst>
              <a:ext uri="{FF2B5EF4-FFF2-40B4-BE49-F238E27FC236}">
                <a16:creationId xmlns="" xmlns:a16="http://schemas.microsoft.com/office/drawing/2014/main" id="{B748E781-E57D-4DAA-9A27-06AF9A3EAF52}"/>
              </a:ext>
            </a:extLst>
          </p:cNvPr>
          <p:cNvSpPr/>
          <p:nvPr/>
        </p:nvSpPr>
        <p:spPr>
          <a:xfrm>
            <a:off x="912062" y="5737275"/>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7" name="菱形 16">
            <a:extLst>
              <a:ext uri="{FF2B5EF4-FFF2-40B4-BE49-F238E27FC236}">
                <a16:creationId xmlns="" xmlns:a16="http://schemas.microsoft.com/office/drawing/2014/main" id="{8C80250C-8F9D-4439-A986-ABD40A7E0648}"/>
              </a:ext>
            </a:extLst>
          </p:cNvPr>
          <p:cNvSpPr/>
          <p:nvPr/>
        </p:nvSpPr>
        <p:spPr>
          <a:xfrm>
            <a:off x="6302332" y="1899140"/>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8" name="菱形 17">
            <a:extLst>
              <a:ext uri="{FF2B5EF4-FFF2-40B4-BE49-F238E27FC236}">
                <a16:creationId xmlns="" xmlns:a16="http://schemas.microsoft.com/office/drawing/2014/main" id="{83705826-5022-43E0-A1B5-3F36EF0B3A63}"/>
              </a:ext>
            </a:extLst>
          </p:cNvPr>
          <p:cNvSpPr/>
          <p:nvPr/>
        </p:nvSpPr>
        <p:spPr>
          <a:xfrm>
            <a:off x="6316396" y="2771337"/>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9" name="菱形 18">
            <a:extLst>
              <a:ext uri="{FF2B5EF4-FFF2-40B4-BE49-F238E27FC236}">
                <a16:creationId xmlns="" xmlns:a16="http://schemas.microsoft.com/office/drawing/2014/main" id="{04A90505-2F0B-41FF-AE9E-CC2290AA834D}"/>
              </a:ext>
            </a:extLst>
          </p:cNvPr>
          <p:cNvSpPr/>
          <p:nvPr/>
        </p:nvSpPr>
        <p:spPr>
          <a:xfrm>
            <a:off x="6316396" y="3767793"/>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20" name="菱形 19">
            <a:extLst>
              <a:ext uri="{FF2B5EF4-FFF2-40B4-BE49-F238E27FC236}">
                <a16:creationId xmlns="" xmlns:a16="http://schemas.microsoft.com/office/drawing/2014/main" id="{128BD0A3-E528-42FC-A682-DDBD9D2665FD}"/>
              </a:ext>
            </a:extLst>
          </p:cNvPr>
          <p:cNvSpPr/>
          <p:nvPr/>
        </p:nvSpPr>
        <p:spPr>
          <a:xfrm>
            <a:off x="6302330" y="4712679"/>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21" name="菱形 20">
            <a:extLst>
              <a:ext uri="{FF2B5EF4-FFF2-40B4-BE49-F238E27FC236}">
                <a16:creationId xmlns="" xmlns:a16="http://schemas.microsoft.com/office/drawing/2014/main" id="{8D179818-E24A-4C46-87D2-16A1D7E73355}"/>
              </a:ext>
            </a:extLst>
          </p:cNvPr>
          <p:cNvSpPr/>
          <p:nvPr/>
        </p:nvSpPr>
        <p:spPr>
          <a:xfrm>
            <a:off x="6302327" y="5683353"/>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22" name="文本框 21">
            <a:extLst>
              <a:ext uri="{FF2B5EF4-FFF2-40B4-BE49-F238E27FC236}">
                <a16:creationId xmlns="" xmlns:a16="http://schemas.microsoft.com/office/drawing/2014/main" id="{C965005C-3C28-4FB4-A8BC-DCF162D45511}"/>
              </a:ext>
            </a:extLst>
          </p:cNvPr>
          <p:cNvSpPr txBox="1"/>
          <p:nvPr/>
        </p:nvSpPr>
        <p:spPr>
          <a:xfrm>
            <a:off x="5333697" y="567491"/>
            <a:ext cx="1792705" cy="938712"/>
          </a:xfrm>
          <a:prstGeom prst="rect">
            <a:avLst/>
          </a:prstGeom>
          <a:noFill/>
        </p:spPr>
        <p:txBody>
          <a:bodyPr wrap="square" lIns="91435" tIns="45717" rIns="91435" bIns="45717" rtlCol="0">
            <a:spAutoFit/>
          </a:bodyPr>
          <a:lstStyle/>
          <a:p>
            <a:r>
              <a:rPr lang="zh-CN" altLang="en-US" sz="5500" dirty="0">
                <a:solidFill>
                  <a:srgbClr val="4472C4"/>
                </a:solidFill>
                <a:latin typeface="+mj-ea"/>
                <a:ea typeface="+mj-ea"/>
              </a:rPr>
              <a:t>目录</a:t>
            </a:r>
          </a:p>
        </p:txBody>
      </p:sp>
      <p:grpSp>
        <p:nvGrpSpPr>
          <p:cNvPr id="23" name="组合 22">
            <a:extLst>
              <a:ext uri="{FF2B5EF4-FFF2-40B4-BE49-F238E27FC236}">
                <a16:creationId xmlns="" xmlns:a16="http://schemas.microsoft.com/office/drawing/2014/main" id="{59F8447D-79B1-411C-A641-BEC09895FA97}"/>
              </a:ext>
            </a:extLst>
          </p:cNvPr>
          <p:cNvGrpSpPr/>
          <p:nvPr/>
        </p:nvGrpSpPr>
        <p:grpSpPr>
          <a:xfrm>
            <a:off x="4672186" y="916660"/>
            <a:ext cx="604359" cy="216024"/>
            <a:chOff x="264939" y="188640"/>
            <a:chExt cx="604358" cy="216024"/>
          </a:xfrm>
          <a:solidFill>
            <a:schemeClr val="tx1"/>
          </a:solidFill>
        </p:grpSpPr>
        <p:sp>
          <p:nvSpPr>
            <p:cNvPr id="24" name="燕尾形 2">
              <a:extLst>
                <a:ext uri="{FF2B5EF4-FFF2-40B4-BE49-F238E27FC236}">
                  <a16:creationId xmlns="" xmlns:a16="http://schemas.microsoft.com/office/drawing/2014/main" id="{EBAC5FD4-3CDF-4784-857F-35D979628C5E}"/>
                </a:ext>
              </a:extLst>
            </p:cNvPr>
            <p:cNvSpPr/>
            <p:nvPr/>
          </p:nvSpPr>
          <p:spPr>
            <a:xfrm>
              <a:off x="264939"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25" name="燕尾形 3">
              <a:extLst>
                <a:ext uri="{FF2B5EF4-FFF2-40B4-BE49-F238E27FC236}">
                  <a16:creationId xmlns="" xmlns:a16="http://schemas.microsoft.com/office/drawing/2014/main" id="{18C045D2-3E25-4F40-A83D-BFCC29282510}"/>
                </a:ext>
              </a:extLst>
            </p:cNvPr>
            <p:cNvSpPr/>
            <p:nvPr/>
          </p:nvSpPr>
          <p:spPr>
            <a:xfrm>
              <a:off x="454914"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26" name="燕尾形 4">
              <a:extLst>
                <a:ext uri="{FF2B5EF4-FFF2-40B4-BE49-F238E27FC236}">
                  <a16:creationId xmlns="" xmlns:a16="http://schemas.microsoft.com/office/drawing/2014/main" id="{11DDC85C-A0F1-44DE-AE76-CEE1F391D4E1}"/>
                </a:ext>
              </a:extLst>
            </p:cNvPr>
            <p:cNvSpPr/>
            <p:nvPr/>
          </p:nvSpPr>
          <p:spPr>
            <a:xfrm>
              <a:off x="653273"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grpSp>
      <p:grpSp>
        <p:nvGrpSpPr>
          <p:cNvPr id="27" name="组合 26">
            <a:extLst>
              <a:ext uri="{FF2B5EF4-FFF2-40B4-BE49-F238E27FC236}">
                <a16:creationId xmlns="" xmlns:a16="http://schemas.microsoft.com/office/drawing/2014/main" id="{1348EB6C-1CFC-4989-84E9-B2B3302807E2}"/>
              </a:ext>
            </a:extLst>
          </p:cNvPr>
          <p:cNvGrpSpPr/>
          <p:nvPr/>
        </p:nvGrpSpPr>
        <p:grpSpPr>
          <a:xfrm rot="10800000">
            <a:off x="6940726" y="927436"/>
            <a:ext cx="604359" cy="216024"/>
            <a:chOff x="264939" y="188640"/>
            <a:chExt cx="604358" cy="216024"/>
          </a:xfrm>
          <a:solidFill>
            <a:schemeClr val="tx1"/>
          </a:solidFill>
        </p:grpSpPr>
        <p:sp>
          <p:nvSpPr>
            <p:cNvPr id="28" name="燕尾形 2">
              <a:extLst>
                <a:ext uri="{FF2B5EF4-FFF2-40B4-BE49-F238E27FC236}">
                  <a16:creationId xmlns="" xmlns:a16="http://schemas.microsoft.com/office/drawing/2014/main" id="{DFD79DE2-D9C6-413C-AC38-611B57E5617E}"/>
                </a:ext>
              </a:extLst>
            </p:cNvPr>
            <p:cNvSpPr/>
            <p:nvPr/>
          </p:nvSpPr>
          <p:spPr>
            <a:xfrm>
              <a:off x="264939"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29" name="燕尾形 3">
              <a:extLst>
                <a:ext uri="{FF2B5EF4-FFF2-40B4-BE49-F238E27FC236}">
                  <a16:creationId xmlns="" xmlns:a16="http://schemas.microsoft.com/office/drawing/2014/main" id="{797D74B4-5404-4397-B9D6-81B08EEC7F33}"/>
                </a:ext>
              </a:extLst>
            </p:cNvPr>
            <p:cNvSpPr/>
            <p:nvPr/>
          </p:nvSpPr>
          <p:spPr>
            <a:xfrm>
              <a:off x="454914"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30" name="燕尾形 4">
              <a:extLst>
                <a:ext uri="{FF2B5EF4-FFF2-40B4-BE49-F238E27FC236}">
                  <a16:creationId xmlns="" xmlns:a16="http://schemas.microsoft.com/office/drawing/2014/main" id="{808E4287-CA75-4200-9F48-15CCD2615968}"/>
                </a:ext>
              </a:extLst>
            </p:cNvPr>
            <p:cNvSpPr/>
            <p:nvPr/>
          </p:nvSpPr>
          <p:spPr>
            <a:xfrm>
              <a:off x="653273"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grpSp>
      <p:pic>
        <p:nvPicPr>
          <p:cNvPr id="31" name="Picture 2" descr="D:\SLIDEtoME\TP模板\新建文件夹 (17)\bg\bg1.jpg">
            <a:extLst>
              <a:ext uri="{FF2B5EF4-FFF2-40B4-BE49-F238E27FC236}">
                <a16:creationId xmlns="" xmlns:a16="http://schemas.microsoft.com/office/drawing/2014/main" id="{C5E3AFE3-F3E1-4C75-93E4-11BAA4171171}"/>
              </a:ext>
            </a:extLst>
          </p:cNvPr>
          <p:cNvPicPr>
            <a:picLocks noChangeAspect="1" noChangeArrowheads="1"/>
          </p:cNvPicPr>
          <p:nvPr/>
        </p:nvPicPr>
        <p:blipFill rotWithShape="1">
          <a:blip r:embed="rId3">
            <a:extLst>
              <a:ext uri="{28A0092B-C50C-407E-A947-70E740481C1C}">
                <a14:useLocalDpi xmlns:a14="http://schemas.microsoft.com/office/drawing/2010/main" val="0"/>
              </a:ext>
            </a:extLst>
          </a:blip>
          <a:srcRect l="90143" b="78084"/>
          <a:stretch/>
        </p:blipFill>
        <p:spPr bwMode="auto">
          <a:xfrm>
            <a:off x="10372725" y="2"/>
            <a:ext cx="1819275" cy="1899136"/>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115659312"/>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BDB0ADA0-C409-4DBA-81B6-50B552DA9942}"/>
              </a:ext>
            </a:extLst>
          </p:cNvPr>
          <p:cNvSpPr>
            <a:spLocks noGrp="1"/>
          </p:cNvSpPr>
          <p:nvPr>
            <p:ph type="ctrTitle"/>
          </p:nvPr>
        </p:nvSpPr>
        <p:spPr>
          <a:xfrm>
            <a:off x="1524000" y="1501623"/>
            <a:ext cx="9144000" cy="2387600"/>
          </a:xfrm>
        </p:spPr>
        <p:txBody>
          <a:bodyPr/>
          <a:lstStyle/>
          <a:p>
            <a:r>
              <a:rPr lang="zh-CN" altLang="en-US" dirty="0"/>
              <a:t>第九节 动机</a:t>
            </a:r>
          </a:p>
        </p:txBody>
      </p:sp>
      <p:pic>
        <p:nvPicPr>
          <p:cNvPr id="3" name="Picture 2" descr="D:\SLIDEtoME\TP模板\新建文件夹 (17)\bg\bg1.jpg">
            <a:extLst>
              <a:ext uri="{FF2B5EF4-FFF2-40B4-BE49-F238E27FC236}">
                <a16:creationId xmlns="" xmlns:a16="http://schemas.microsoft.com/office/drawing/2014/main" id="{7FE073E4-084C-4AE5-9D7F-B9EF12209B2C}"/>
              </a:ext>
            </a:extLst>
          </p:cNvPr>
          <p:cNvPicPr>
            <a:picLocks noChangeAspect="1" noChangeArrowheads="1"/>
          </p:cNvPicPr>
          <p:nvPr/>
        </p:nvPicPr>
        <p:blipFill rotWithShape="1">
          <a:blip r:embed="rId2">
            <a:extLst>
              <a:ext uri="{28A0092B-C50C-407E-A947-70E740481C1C}">
                <a14:useLocalDpi xmlns:a14="http://schemas.microsoft.com/office/drawing/2010/main" val="0"/>
              </a:ext>
            </a:extLst>
          </a:blip>
          <a:srcRect l="90143" b="78084"/>
          <a:stretch/>
        </p:blipFill>
        <p:spPr bwMode="auto">
          <a:xfrm>
            <a:off x="9886949" y="2"/>
            <a:ext cx="2305051" cy="2882936"/>
          </a:xfrm>
          <a:prstGeom prst="rect">
            <a:avLst/>
          </a:prstGeom>
          <a:noFill/>
          <a:extLst>
            <a:ext uri="{909E8E84-426E-40DD-AFC4-6F175D3DCCD1}">
              <a14:hiddenFill xmlns:a14="http://schemas.microsoft.com/office/drawing/2010/main">
                <a:solidFill>
                  <a:srgbClr val="FFFFFF"/>
                </a:solidFill>
              </a14:hiddenFill>
            </a:ext>
          </a:extLst>
        </p:spPr>
      </p:pic>
      <p:cxnSp>
        <p:nvCxnSpPr>
          <p:cNvPr id="4" name="直接连接符 3">
            <a:extLst>
              <a:ext uri="{FF2B5EF4-FFF2-40B4-BE49-F238E27FC236}">
                <a16:creationId xmlns="" xmlns:a16="http://schemas.microsoft.com/office/drawing/2014/main" id="{EB8B45D3-AF84-4558-BA8F-72E0FFEB0D05}"/>
              </a:ext>
            </a:extLst>
          </p:cNvPr>
          <p:cNvCxnSpPr>
            <a:cxnSpLocks/>
          </p:cNvCxnSpPr>
          <p:nvPr/>
        </p:nvCxnSpPr>
        <p:spPr>
          <a:xfrm>
            <a:off x="2454443" y="4078056"/>
            <a:ext cx="7775408" cy="0"/>
          </a:xfrm>
          <a:prstGeom prst="line">
            <a:avLst/>
          </a:prstGeom>
          <a:ln w="104775">
            <a:solidFill>
              <a:srgbClr val="4472C4"/>
            </a:solidFill>
          </a:ln>
        </p:spPr>
        <p:style>
          <a:lnRef idx="1">
            <a:schemeClr val="accent1"/>
          </a:lnRef>
          <a:fillRef idx="0">
            <a:schemeClr val="accent1"/>
          </a:fillRef>
          <a:effectRef idx="0">
            <a:schemeClr val="accent1"/>
          </a:effectRef>
          <a:fontRef idx="minor">
            <a:schemeClr val="tx1"/>
          </a:fontRef>
        </p:style>
      </p:cxnSp>
      <p:sp>
        <p:nvSpPr>
          <p:cNvPr id="5" name="椭圆 4">
            <a:extLst>
              <a:ext uri="{FF2B5EF4-FFF2-40B4-BE49-F238E27FC236}">
                <a16:creationId xmlns="" xmlns:a16="http://schemas.microsoft.com/office/drawing/2014/main" id="{A14C6059-71EA-4962-80E4-B5C09F24A39F}"/>
              </a:ext>
            </a:extLst>
          </p:cNvPr>
          <p:cNvSpPr/>
          <p:nvPr/>
        </p:nvSpPr>
        <p:spPr>
          <a:xfrm>
            <a:off x="1940087" y="3649432"/>
            <a:ext cx="571500" cy="585787"/>
          </a:xfrm>
          <a:prstGeom prst="ellipse">
            <a:avLst/>
          </a:prstGeom>
          <a:solidFill>
            <a:srgbClr val="4472C4"/>
          </a:solidFill>
          <a:effectLst/>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Tree>
    <p:extLst>
      <p:ext uri="{BB962C8B-B14F-4D97-AF65-F5344CB8AC3E}">
        <p14:creationId xmlns:p14="http://schemas.microsoft.com/office/powerpoint/2010/main" val="4023932953"/>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E5CF525C-EFD8-416C-8F87-79B4EAA37033}"/>
              </a:ext>
            </a:extLst>
          </p:cNvPr>
          <p:cNvSpPr>
            <a:spLocks noGrp="1"/>
          </p:cNvSpPr>
          <p:nvPr>
            <p:ph type="title"/>
          </p:nvPr>
        </p:nvSpPr>
        <p:spPr/>
        <p:txBody>
          <a:bodyPr/>
          <a:lstStyle/>
          <a:p>
            <a:r>
              <a:rPr lang="zh-CN" altLang="zh-CN" dirty="0"/>
              <a:t>一</a:t>
            </a:r>
            <a:r>
              <a:rPr lang="en-US" altLang="zh-CN" dirty="0"/>
              <a:t>·</a:t>
            </a:r>
            <a:r>
              <a:rPr lang="zh-CN" altLang="zh-CN" dirty="0"/>
              <a:t> 动机概述</a:t>
            </a:r>
            <a:endParaRPr lang="zh-CN" altLang="en-US" dirty="0"/>
          </a:p>
        </p:txBody>
      </p:sp>
      <p:sp>
        <p:nvSpPr>
          <p:cNvPr id="3" name="内容占位符 2">
            <a:extLst>
              <a:ext uri="{FF2B5EF4-FFF2-40B4-BE49-F238E27FC236}">
                <a16:creationId xmlns="" xmlns:a16="http://schemas.microsoft.com/office/drawing/2014/main" id="{2ED40FD6-6358-49FE-944A-AEE9F86CD4FC}"/>
              </a:ext>
            </a:extLst>
          </p:cNvPr>
          <p:cNvSpPr>
            <a:spLocks noGrp="1"/>
          </p:cNvSpPr>
          <p:nvPr>
            <p:ph sz="quarter" idx="13"/>
          </p:nvPr>
        </p:nvSpPr>
        <p:spPr/>
        <p:txBody>
          <a:bodyPr/>
          <a:lstStyle/>
          <a:p>
            <a:r>
              <a:rPr lang="zh-CN" altLang="zh-CN" sz="3600" dirty="0"/>
              <a:t>一、动机的概念</a:t>
            </a:r>
          </a:p>
          <a:p>
            <a:r>
              <a:rPr lang="en-US" altLang="zh-CN" b="1" dirty="0"/>
              <a:t>(</a:t>
            </a:r>
            <a:r>
              <a:rPr lang="zh-CN" altLang="zh-CN" b="1" dirty="0"/>
              <a:t>一</a:t>
            </a:r>
            <a:r>
              <a:rPr lang="en-US" altLang="zh-CN" b="1" dirty="0"/>
              <a:t>)</a:t>
            </a:r>
            <a:r>
              <a:rPr lang="zh-CN" altLang="zh-CN" b="1" dirty="0"/>
              <a:t>动机的概念</a:t>
            </a:r>
          </a:p>
          <a:p>
            <a:pPr>
              <a:lnSpc>
                <a:spcPct val="100000"/>
              </a:lnSpc>
            </a:pPr>
            <a:r>
              <a:rPr lang="en-US" altLang="zh-CN" dirty="0"/>
              <a:t>       </a:t>
            </a:r>
            <a:r>
              <a:rPr lang="zh-CN" altLang="zh-CN" dirty="0"/>
              <a:t>动机</a:t>
            </a:r>
            <a:r>
              <a:rPr lang="en-US" altLang="zh-CN" dirty="0"/>
              <a:t>(motivation)</a:t>
            </a:r>
            <a:r>
              <a:rPr lang="zh-CN" altLang="zh-CN" dirty="0"/>
              <a:t>是在需要刺激下直接推动人进行活动以达到一定目的的内部动力。人的活动是在意识支配下进行的，是由一种目标或对象所引导、激发和维持的个体活动的内在心理过程或内部动力，即推动和维持人的活动的心理动因。一个人的动机，总是同他满足自己的需要紧密相关的。动机的产生取决于两个必要条件：一个是个体的需要</a:t>
            </a:r>
            <a:r>
              <a:rPr lang="en-US" altLang="zh-CN" dirty="0"/>
              <a:t>(</a:t>
            </a:r>
            <a:r>
              <a:rPr lang="zh-CN" altLang="zh-CN" dirty="0"/>
              <a:t>内驱力</a:t>
            </a:r>
            <a:r>
              <a:rPr lang="en-US" altLang="zh-CN" dirty="0"/>
              <a:t>)</a:t>
            </a:r>
            <a:r>
              <a:rPr lang="zh-CN" altLang="zh-CN" dirty="0"/>
              <a:t>；另一个是行为的目标</a:t>
            </a:r>
            <a:r>
              <a:rPr lang="en-US" altLang="zh-CN" dirty="0"/>
              <a:t>(</a:t>
            </a:r>
            <a:r>
              <a:rPr lang="zh-CN" altLang="zh-CN" dirty="0"/>
              <a:t>诱因</a:t>
            </a:r>
            <a:r>
              <a:rPr lang="en-US" altLang="zh-CN" dirty="0"/>
              <a:t>)</a:t>
            </a:r>
            <a:r>
              <a:rPr lang="zh-CN" altLang="zh-CN" dirty="0"/>
              <a:t>。因此，动机是以作为内因的内驱力和作为外因的诱因为必要条件而存在的。</a:t>
            </a:r>
          </a:p>
          <a:p>
            <a:endParaRPr lang="zh-CN" altLang="en-US" dirty="0"/>
          </a:p>
        </p:txBody>
      </p:sp>
    </p:spTree>
    <p:extLst>
      <p:ext uri="{BB962C8B-B14F-4D97-AF65-F5344CB8AC3E}">
        <p14:creationId xmlns:p14="http://schemas.microsoft.com/office/powerpoint/2010/main" val="3841926552"/>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 xmlns:a16="http://schemas.microsoft.com/office/drawing/2014/main" id="{C10F6F78-2C0A-40FE-AEC0-A44889B20B51}"/>
              </a:ext>
            </a:extLst>
          </p:cNvPr>
          <p:cNvSpPr>
            <a:spLocks noGrp="1"/>
          </p:cNvSpPr>
          <p:nvPr>
            <p:ph sz="quarter" idx="13"/>
          </p:nvPr>
        </p:nvSpPr>
        <p:spPr>
          <a:xfrm>
            <a:off x="1080656" y="900334"/>
            <a:ext cx="10155381" cy="5387927"/>
          </a:xfrm>
        </p:spPr>
        <p:txBody>
          <a:bodyPr/>
          <a:lstStyle/>
          <a:p>
            <a:pPr>
              <a:lnSpc>
                <a:spcPct val="100000"/>
              </a:lnSpc>
            </a:pPr>
            <a:r>
              <a:rPr lang="en-US" altLang="zh-CN" b="1" dirty="0"/>
              <a:t>(</a:t>
            </a:r>
            <a:r>
              <a:rPr lang="zh-CN" altLang="zh-CN" b="1" dirty="0"/>
              <a:t>二</a:t>
            </a:r>
            <a:r>
              <a:rPr lang="en-US" altLang="zh-CN" b="1" dirty="0"/>
              <a:t>)</a:t>
            </a:r>
            <a:r>
              <a:rPr lang="zh-CN" altLang="zh-CN" b="1" dirty="0"/>
              <a:t>动机与目的</a:t>
            </a:r>
          </a:p>
          <a:p>
            <a:pPr>
              <a:lnSpc>
                <a:spcPct val="100000"/>
              </a:lnSpc>
            </a:pPr>
            <a:r>
              <a:rPr lang="en-US" altLang="zh-CN" dirty="0"/>
              <a:t>      </a:t>
            </a:r>
            <a:r>
              <a:rPr lang="zh-CN" altLang="zh-CN" dirty="0"/>
              <a:t>动机和目的既有区别又有联系。动机是驱使人进行活动的内部动因，说明一个人为什么进行这种活动。目的则是期望在行动中所要达到的结果，两者既有区别又有联系。一种是动机与目的完全一致。</a:t>
            </a:r>
          </a:p>
          <a:p>
            <a:pPr>
              <a:lnSpc>
                <a:spcPct val="100000"/>
              </a:lnSpc>
            </a:pPr>
            <a:r>
              <a:rPr lang="en-US" altLang="zh-CN" b="1" dirty="0"/>
              <a:t>(</a:t>
            </a:r>
            <a:r>
              <a:rPr lang="zh-CN" altLang="zh-CN" b="1" dirty="0"/>
              <a:t>三</a:t>
            </a:r>
            <a:r>
              <a:rPr lang="en-US" altLang="zh-CN" b="1" dirty="0"/>
              <a:t>)</a:t>
            </a:r>
            <a:r>
              <a:rPr lang="zh-CN" altLang="zh-CN" b="1" dirty="0"/>
              <a:t>动机与行为</a:t>
            </a:r>
          </a:p>
          <a:p>
            <a:pPr>
              <a:lnSpc>
                <a:spcPct val="100000"/>
              </a:lnSpc>
            </a:pPr>
            <a:r>
              <a:rPr lang="en-US" altLang="zh-CN" dirty="0"/>
              <a:t>      </a:t>
            </a:r>
            <a:r>
              <a:rPr lang="zh-CN" altLang="zh-CN" dirty="0"/>
              <a:t>动机与行为的关系是十分复杂的，同一种行为可能有不同的动机，不同的活动也可能有相同的或相似的动机。</a:t>
            </a:r>
          </a:p>
          <a:p>
            <a:pPr>
              <a:lnSpc>
                <a:spcPct val="100000"/>
              </a:lnSpc>
            </a:pPr>
            <a:r>
              <a:rPr lang="en-US" altLang="zh-CN" b="1" dirty="0"/>
              <a:t>(</a:t>
            </a:r>
            <a:r>
              <a:rPr lang="zh-CN" altLang="zh-CN" b="1" dirty="0"/>
              <a:t>四</a:t>
            </a:r>
            <a:r>
              <a:rPr lang="en-US" altLang="zh-CN" b="1" dirty="0"/>
              <a:t>)</a:t>
            </a:r>
            <a:r>
              <a:rPr lang="zh-CN" altLang="zh-CN" b="1" dirty="0"/>
              <a:t>动机与效率</a:t>
            </a:r>
          </a:p>
          <a:p>
            <a:pPr>
              <a:lnSpc>
                <a:spcPct val="100000"/>
              </a:lnSpc>
            </a:pPr>
            <a:r>
              <a:rPr lang="en-US" altLang="zh-CN" dirty="0"/>
              <a:t>       </a:t>
            </a:r>
            <a:r>
              <a:rPr lang="zh-CN" altLang="zh-CN" dirty="0"/>
              <a:t>动机与效率的关系主要表现在动机强度与工作效率的关系上。人们往往认为，动机强度越高，对行为的影响越大，工作效率越高；相反，动机强度越低，则工作效率越低。但事实并非如此。</a:t>
            </a:r>
            <a:endParaRPr lang="zh-CN" altLang="en-US" dirty="0"/>
          </a:p>
        </p:txBody>
      </p:sp>
    </p:spTree>
    <p:extLst>
      <p:ext uri="{BB962C8B-B14F-4D97-AF65-F5344CB8AC3E}">
        <p14:creationId xmlns:p14="http://schemas.microsoft.com/office/powerpoint/2010/main" val="4008210611"/>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2610DFE4-C88B-4440-B618-BE470F386ED2}"/>
              </a:ext>
            </a:extLst>
          </p:cNvPr>
          <p:cNvSpPr>
            <a:spLocks noGrp="1"/>
          </p:cNvSpPr>
          <p:nvPr>
            <p:ph type="title"/>
          </p:nvPr>
        </p:nvSpPr>
        <p:spPr>
          <a:xfrm>
            <a:off x="1080656" y="622622"/>
            <a:ext cx="10155381" cy="923344"/>
          </a:xfrm>
        </p:spPr>
        <p:txBody>
          <a:bodyPr>
            <a:normAutofit/>
          </a:bodyPr>
          <a:lstStyle/>
          <a:p>
            <a:r>
              <a:rPr lang="zh-CN" altLang="zh-CN" dirty="0"/>
              <a:t>二、动机的功能</a:t>
            </a:r>
            <a:endParaRPr lang="zh-CN" altLang="en-US" dirty="0"/>
          </a:p>
        </p:txBody>
      </p:sp>
      <p:sp>
        <p:nvSpPr>
          <p:cNvPr id="3" name="内容占位符 2">
            <a:extLst>
              <a:ext uri="{FF2B5EF4-FFF2-40B4-BE49-F238E27FC236}">
                <a16:creationId xmlns="" xmlns:a16="http://schemas.microsoft.com/office/drawing/2014/main" id="{21D8A12E-BF93-45CE-A8BD-A04019A82408}"/>
              </a:ext>
            </a:extLst>
          </p:cNvPr>
          <p:cNvSpPr>
            <a:spLocks noGrp="1"/>
          </p:cNvSpPr>
          <p:nvPr>
            <p:ph sz="quarter" idx="13"/>
          </p:nvPr>
        </p:nvSpPr>
        <p:spPr>
          <a:xfrm>
            <a:off x="1080656" y="1545964"/>
            <a:ext cx="10155381" cy="5023651"/>
          </a:xfrm>
        </p:spPr>
        <p:txBody>
          <a:bodyPr/>
          <a:lstStyle/>
          <a:p>
            <a:pPr>
              <a:lnSpc>
                <a:spcPct val="100000"/>
              </a:lnSpc>
            </a:pPr>
            <a:r>
              <a:rPr lang="en-US" altLang="zh-CN" b="1" dirty="0"/>
              <a:t>(</a:t>
            </a:r>
            <a:r>
              <a:rPr lang="zh-CN" altLang="zh-CN" b="1" dirty="0"/>
              <a:t>一</a:t>
            </a:r>
            <a:r>
              <a:rPr lang="en-US" altLang="zh-CN" b="1" dirty="0"/>
              <a:t>)</a:t>
            </a:r>
            <a:r>
              <a:rPr lang="zh-CN" altLang="zh-CN" b="1" dirty="0"/>
              <a:t>引发功能</a:t>
            </a:r>
          </a:p>
          <a:p>
            <a:pPr>
              <a:lnSpc>
                <a:spcPct val="100000"/>
              </a:lnSpc>
            </a:pPr>
            <a:r>
              <a:rPr lang="en-US" altLang="zh-CN" dirty="0"/>
              <a:t>       </a:t>
            </a:r>
            <a:r>
              <a:rPr lang="zh-CN" altLang="zh-CN" dirty="0"/>
              <a:t>动机能引发有机体产生相应的活动。而有机体因带着某种动机会对某些刺激，特别是对某些有机体本身动机相关的刺激作出特别敏感的反应，这样就会引发有机体从事相应的反应或活动。</a:t>
            </a:r>
          </a:p>
          <a:p>
            <a:pPr>
              <a:lnSpc>
                <a:spcPct val="100000"/>
              </a:lnSpc>
            </a:pPr>
            <a:r>
              <a:rPr lang="en-US" altLang="zh-CN" b="1" dirty="0"/>
              <a:t> (</a:t>
            </a:r>
            <a:r>
              <a:rPr lang="zh-CN" altLang="zh-CN" b="1" dirty="0"/>
              <a:t>二</a:t>
            </a:r>
            <a:r>
              <a:rPr lang="en-US" altLang="zh-CN" b="1" dirty="0"/>
              <a:t>)</a:t>
            </a:r>
            <a:r>
              <a:rPr lang="zh-CN" altLang="zh-CN" b="1" dirty="0"/>
              <a:t>定向功能</a:t>
            </a:r>
          </a:p>
          <a:p>
            <a:pPr>
              <a:lnSpc>
                <a:spcPct val="100000"/>
              </a:lnSpc>
            </a:pPr>
            <a:r>
              <a:rPr lang="en-US" altLang="zh-CN" dirty="0"/>
              <a:t>       </a:t>
            </a:r>
            <a:r>
              <a:rPr lang="zh-CN" altLang="zh-CN" dirty="0"/>
              <a:t>动机使行动具有一定的方向，它像指南针和方向盘一样，指引着人行动的方向，并使其具有稳定性、持久性和完整性，使行动朝预定的目标进行。如果一个大学生确立了毕业后要考研究生的学习动机，他会克服一切困难，坚持努力学习功课，为实现自己的目标而努力做好准备。</a:t>
            </a:r>
          </a:p>
          <a:p>
            <a:pPr>
              <a:lnSpc>
                <a:spcPct val="100000"/>
              </a:lnSpc>
            </a:pPr>
            <a:r>
              <a:rPr lang="en-US" altLang="zh-CN" b="1" dirty="0"/>
              <a:t>(</a:t>
            </a:r>
            <a:r>
              <a:rPr lang="zh-CN" altLang="zh-CN" b="1" dirty="0"/>
              <a:t>三</a:t>
            </a:r>
            <a:r>
              <a:rPr lang="en-US" altLang="zh-CN" b="1" dirty="0"/>
              <a:t>)</a:t>
            </a:r>
            <a:r>
              <a:rPr lang="zh-CN" altLang="zh-CN" b="1" dirty="0"/>
              <a:t>强化功能</a:t>
            </a:r>
          </a:p>
          <a:p>
            <a:pPr>
              <a:lnSpc>
                <a:spcPct val="100000"/>
              </a:lnSpc>
            </a:pPr>
            <a:r>
              <a:rPr lang="en-US" altLang="zh-CN" dirty="0"/>
              <a:t>       </a:t>
            </a:r>
            <a:r>
              <a:rPr lang="zh-CN" altLang="zh-CN" dirty="0"/>
              <a:t>个人的行动在达到目标的过程中，动机可以加强行动的力量。强化可以是来自诱因产生的刺激，也可以是有内发性的动机所产生的行为后果。一个人的成功和失败的体验对他的活动志向有一定的影响，可以起到强化作用，使其活动能够顺利进行。</a:t>
            </a:r>
            <a:endParaRPr lang="zh-CN" altLang="en-US" dirty="0"/>
          </a:p>
        </p:txBody>
      </p:sp>
    </p:spTree>
    <p:extLst>
      <p:ext uri="{BB962C8B-B14F-4D97-AF65-F5344CB8AC3E}">
        <p14:creationId xmlns:p14="http://schemas.microsoft.com/office/powerpoint/2010/main" val="4136579353"/>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DF800FF7-D986-49B2-8610-7B7193A59177}"/>
              </a:ext>
            </a:extLst>
          </p:cNvPr>
          <p:cNvSpPr>
            <a:spLocks noGrp="1"/>
          </p:cNvSpPr>
          <p:nvPr>
            <p:ph type="title"/>
          </p:nvPr>
        </p:nvSpPr>
        <p:spPr/>
        <p:txBody>
          <a:bodyPr>
            <a:normAutofit/>
          </a:bodyPr>
          <a:lstStyle/>
          <a:p>
            <a:r>
              <a:rPr lang="zh-CN" altLang="zh-CN" dirty="0"/>
              <a:t>三、动机的种类</a:t>
            </a:r>
            <a:endParaRPr lang="zh-CN" altLang="en-US" dirty="0"/>
          </a:p>
        </p:txBody>
      </p:sp>
      <p:sp>
        <p:nvSpPr>
          <p:cNvPr id="3" name="内容占位符 2">
            <a:extLst>
              <a:ext uri="{FF2B5EF4-FFF2-40B4-BE49-F238E27FC236}">
                <a16:creationId xmlns="" xmlns:a16="http://schemas.microsoft.com/office/drawing/2014/main" id="{586F5B56-AC41-4D12-88FE-44C1991C6977}"/>
              </a:ext>
            </a:extLst>
          </p:cNvPr>
          <p:cNvSpPr>
            <a:spLocks noGrp="1"/>
          </p:cNvSpPr>
          <p:nvPr>
            <p:ph sz="quarter" idx="13"/>
          </p:nvPr>
        </p:nvSpPr>
        <p:spPr/>
        <p:txBody>
          <a:bodyPr/>
          <a:lstStyle/>
          <a:p>
            <a:pPr>
              <a:lnSpc>
                <a:spcPct val="100000"/>
              </a:lnSpc>
            </a:pPr>
            <a:r>
              <a:rPr lang="en-US" altLang="zh-CN" dirty="0"/>
              <a:t>(1)</a:t>
            </a:r>
            <a:r>
              <a:rPr lang="zh-CN" altLang="zh-CN" dirty="0"/>
              <a:t>根据需要的种类把动机分为生理性动机和社会性动机。</a:t>
            </a:r>
          </a:p>
          <a:p>
            <a:pPr>
              <a:lnSpc>
                <a:spcPct val="100000"/>
              </a:lnSpc>
            </a:pPr>
            <a:r>
              <a:rPr lang="en-US" altLang="zh-CN" dirty="0"/>
              <a:t>(2)</a:t>
            </a:r>
            <a:r>
              <a:rPr lang="zh-CN" altLang="zh-CN" dirty="0"/>
              <a:t>根据动机的社会意义把动机分为高尚的、正确的动机与低下的、错误的动机。</a:t>
            </a:r>
          </a:p>
          <a:p>
            <a:pPr>
              <a:lnSpc>
                <a:spcPct val="100000"/>
              </a:lnSpc>
            </a:pPr>
            <a:r>
              <a:rPr lang="en-US" altLang="zh-CN" dirty="0"/>
              <a:t>(3)</a:t>
            </a:r>
            <a:r>
              <a:rPr lang="zh-CN" altLang="zh-CN" dirty="0"/>
              <a:t>根据动机所起的作用把动机分为主导动机和辅助动机。</a:t>
            </a:r>
          </a:p>
          <a:p>
            <a:pPr>
              <a:lnSpc>
                <a:spcPct val="100000"/>
              </a:lnSpc>
            </a:pPr>
            <a:r>
              <a:rPr lang="en-US" altLang="zh-CN" dirty="0"/>
              <a:t>(4)</a:t>
            </a:r>
            <a:r>
              <a:rPr lang="zh-CN" altLang="zh-CN" dirty="0"/>
              <a:t>根据动机的影响范围和持续作用时间，可以把动机分为长远的间接动机和暂时的直接动机。</a:t>
            </a:r>
            <a:endParaRPr lang="zh-CN" altLang="en-US" dirty="0"/>
          </a:p>
        </p:txBody>
      </p:sp>
    </p:spTree>
    <p:extLst>
      <p:ext uri="{BB962C8B-B14F-4D97-AF65-F5344CB8AC3E}">
        <p14:creationId xmlns:p14="http://schemas.microsoft.com/office/powerpoint/2010/main" val="3202135561"/>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CD7BBA0D-30BC-4F9E-A4B2-50BA4EC6F1C8}"/>
              </a:ext>
            </a:extLst>
          </p:cNvPr>
          <p:cNvSpPr>
            <a:spLocks noGrp="1"/>
          </p:cNvSpPr>
          <p:nvPr>
            <p:ph type="title"/>
          </p:nvPr>
        </p:nvSpPr>
        <p:spPr/>
        <p:txBody>
          <a:bodyPr/>
          <a:lstStyle/>
          <a:p>
            <a:r>
              <a:rPr lang="zh-CN" altLang="zh-CN" dirty="0"/>
              <a:t>二</a:t>
            </a:r>
            <a:r>
              <a:rPr lang="en-US" altLang="zh-CN" dirty="0"/>
              <a:t>·</a:t>
            </a:r>
            <a:r>
              <a:rPr lang="zh-CN" altLang="zh-CN" dirty="0"/>
              <a:t> 动机理论</a:t>
            </a:r>
            <a:endParaRPr lang="zh-CN" altLang="en-US" dirty="0"/>
          </a:p>
        </p:txBody>
      </p:sp>
      <p:sp>
        <p:nvSpPr>
          <p:cNvPr id="4" name="内容占位符 3">
            <a:extLst>
              <a:ext uri="{FF2B5EF4-FFF2-40B4-BE49-F238E27FC236}">
                <a16:creationId xmlns="" xmlns:a16="http://schemas.microsoft.com/office/drawing/2014/main" id="{844CC96A-919A-4D0F-ABC8-B4D0FACA67F6}"/>
              </a:ext>
            </a:extLst>
          </p:cNvPr>
          <p:cNvSpPr>
            <a:spLocks noGrp="1"/>
          </p:cNvSpPr>
          <p:nvPr>
            <p:ph sz="quarter" idx="13"/>
          </p:nvPr>
        </p:nvSpPr>
        <p:spPr>
          <a:xfrm>
            <a:off x="1049216" y="2022324"/>
            <a:ext cx="9951720" cy="3713452"/>
          </a:xfrm>
        </p:spPr>
        <p:txBody>
          <a:bodyPr/>
          <a:lstStyle/>
          <a:p>
            <a:pPr>
              <a:lnSpc>
                <a:spcPct val="100000"/>
              </a:lnSpc>
            </a:pPr>
            <a:r>
              <a:rPr lang="en-US" altLang="zh-CN" dirty="0"/>
              <a:t>       </a:t>
            </a:r>
            <a:r>
              <a:rPr lang="zh-CN" altLang="zh-CN" dirty="0"/>
              <a:t>动机理论是指心理学家对动机一概念所作的理论性与系统的解释</a:t>
            </a:r>
            <a:r>
              <a:rPr lang="en-US" altLang="zh-CN" dirty="0"/>
              <a:t>,</a:t>
            </a:r>
            <a:r>
              <a:rPr lang="zh-CN" altLang="zh-CN" dirty="0"/>
              <a:t>用以解释行为动机的本质及其产生机制的理论和学说。</a:t>
            </a:r>
            <a:endParaRPr lang="en-US" altLang="zh-CN" dirty="0"/>
          </a:p>
          <a:p>
            <a:endParaRPr lang="zh-CN" altLang="zh-CN" dirty="0"/>
          </a:p>
          <a:p>
            <a:r>
              <a:rPr lang="zh-CN" altLang="zh-CN" sz="3600" dirty="0"/>
              <a:t>一、动机的本能理论</a:t>
            </a:r>
          </a:p>
          <a:p>
            <a:pPr>
              <a:lnSpc>
                <a:spcPct val="100000"/>
              </a:lnSpc>
            </a:pPr>
            <a:r>
              <a:rPr lang="en-US" altLang="zh-CN" dirty="0"/>
              <a:t>       </a:t>
            </a:r>
            <a:r>
              <a:rPr lang="zh-CN" altLang="zh-CN" dirty="0"/>
              <a:t>本能理论是最早出现的行为动力理论。本能理论的基本观点是，人的行为主要是受人体内在的生物模式驱动，不受理性支配。最早提出本能概念的是生物进化论的创始人达尔文（</a:t>
            </a:r>
            <a:r>
              <a:rPr lang="en-US" altLang="zh-CN" dirty="0" err="1"/>
              <a:t>C.R.Dovrwin</a:t>
            </a:r>
            <a:r>
              <a:rPr lang="zh-CN" altLang="zh-CN" dirty="0"/>
              <a:t>）。而在动机心理研究方面进行深入研究的则是詹姆斯、麦独孤（</a:t>
            </a:r>
            <a:r>
              <a:rPr lang="en-US" altLang="zh-CN" dirty="0" err="1"/>
              <a:t>W.McDougall</a:t>
            </a:r>
            <a:r>
              <a:rPr lang="zh-CN" altLang="zh-CN" dirty="0"/>
              <a:t>）和弗洛伊德。</a:t>
            </a:r>
          </a:p>
          <a:p>
            <a:endParaRPr lang="zh-CN" altLang="en-US" dirty="0"/>
          </a:p>
        </p:txBody>
      </p:sp>
    </p:spTree>
    <p:extLst>
      <p:ext uri="{BB962C8B-B14F-4D97-AF65-F5344CB8AC3E}">
        <p14:creationId xmlns:p14="http://schemas.microsoft.com/office/powerpoint/2010/main" val="537782836"/>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 xmlns:a16="http://schemas.microsoft.com/office/drawing/2014/main" id="{23457C9E-6A3C-4571-98CF-45DC326C2023}"/>
              </a:ext>
            </a:extLst>
          </p:cNvPr>
          <p:cNvSpPr>
            <a:spLocks noGrp="1"/>
          </p:cNvSpPr>
          <p:nvPr>
            <p:ph type="title"/>
          </p:nvPr>
        </p:nvSpPr>
        <p:spPr/>
        <p:txBody>
          <a:bodyPr>
            <a:normAutofit/>
          </a:bodyPr>
          <a:lstStyle/>
          <a:p>
            <a:r>
              <a:rPr lang="zh-CN" altLang="zh-CN" dirty="0"/>
              <a:t>一、动机的本能理论</a:t>
            </a:r>
            <a:endParaRPr lang="zh-CN" altLang="en-US" dirty="0"/>
          </a:p>
        </p:txBody>
      </p:sp>
      <p:sp>
        <p:nvSpPr>
          <p:cNvPr id="3" name="内容占位符 2">
            <a:extLst>
              <a:ext uri="{FF2B5EF4-FFF2-40B4-BE49-F238E27FC236}">
                <a16:creationId xmlns="" xmlns:a16="http://schemas.microsoft.com/office/drawing/2014/main" id="{DABE490F-A16A-4C4A-93FF-5C656D925E9B}"/>
              </a:ext>
            </a:extLst>
          </p:cNvPr>
          <p:cNvSpPr>
            <a:spLocks noGrp="1"/>
          </p:cNvSpPr>
          <p:nvPr>
            <p:ph sz="quarter" idx="13"/>
          </p:nvPr>
        </p:nvSpPr>
        <p:spPr/>
        <p:txBody>
          <a:bodyPr/>
          <a:lstStyle/>
          <a:p>
            <a:pPr>
              <a:lnSpc>
                <a:spcPct val="100000"/>
              </a:lnSpc>
            </a:pPr>
            <a:r>
              <a:rPr lang="en-US" altLang="zh-CN" dirty="0"/>
              <a:t>        </a:t>
            </a:r>
            <a:r>
              <a:rPr lang="zh-CN" altLang="zh-CN" dirty="0"/>
              <a:t>詹姆斯出版的《心理学原理》中，把本能定义为无须事先经过教育就能自动完成的这样一种方式的动作官能。</a:t>
            </a:r>
          </a:p>
          <a:p>
            <a:pPr>
              <a:lnSpc>
                <a:spcPct val="100000"/>
              </a:lnSpc>
            </a:pPr>
            <a:r>
              <a:rPr lang="en-US" altLang="zh-CN" dirty="0"/>
              <a:t>        </a:t>
            </a:r>
            <a:r>
              <a:rPr lang="zh-CN" altLang="zh-CN" dirty="0"/>
              <a:t>麦独孤认为，人类的一切行为都来源于本能。社会只是一种结果，是人们与生俱来的、大体相似的本能趋向的结果。</a:t>
            </a:r>
          </a:p>
          <a:p>
            <a:pPr>
              <a:lnSpc>
                <a:spcPct val="100000"/>
              </a:lnSpc>
            </a:pPr>
            <a:r>
              <a:rPr lang="en-US" altLang="zh-CN" dirty="0"/>
              <a:t>        </a:t>
            </a:r>
            <a:r>
              <a:rPr lang="zh-CN" altLang="zh-CN" dirty="0"/>
              <a:t>弗洛伊德认为人有两大类本能。一种是生的本能，他称之为力比多（</a:t>
            </a:r>
            <a:r>
              <a:rPr lang="en-US" altLang="zh-CN" dirty="0"/>
              <a:t>libido</a:t>
            </a:r>
            <a:r>
              <a:rPr lang="zh-CN" altLang="zh-CN" dirty="0"/>
              <a:t>），并用力比多这个词来概括一系列行为和动机现象。另一种是死的本能，他称之为萨那托斯（</a:t>
            </a:r>
            <a:r>
              <a:rPr lang="en-US" altLang="zh-CN" dirty="0" err="1"/>
              <a:t>thanatos</a:t>
            </a:r>
            <a:r>
              <a:rPr lang="zh-CN" altLang="zh-CN" dirty="0"/>
              <a:t>，即希腊神话中的死神），像仇恨、侵犯和自杀等都是死的本能。</a:t>
            </a:r>
          </a:p>
          <a:p>
            <a:endParaRPr lang="zh-CN" altLang="en-US" dirty="0"/>
          </a:p>
        </p:txBody>
      </p:sp>
    </p:spTree>
    <p:extLst>
      <p:ext uri="{BB962C8B-B14F-4D97-AF65-F5344CB8AC3E}">
        <p14:creationId xmlns:p14="http://schemas.microsoft.com/office/powerpoint/2010/main" val="657572578"/>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A000120140627A41KPBG</Template>
  <TotalTime>2500</TotalTime>
  <Words>1609</Words>
  <Application>Microsoft Office PowerPoint</Application>
  <PresentationFormat>自定义</PresentationFormat>
  <Paragraphs>75</Paragraphs>
  <Slides>15</Slides>
  <Notes>0</Notes>
  <HiddenSlides>0</HiddenSlides>
  <MMClips>0</MMClips>
  <ScaleCrop>false</ScaleCrop>
  <HeadingPairs>
    <vt:vector size="4" baseType="variant">
      <vt:variant>
        <vt:lpstr>主题</vt:lpstr>
      </vt:variant>
      <vt:variant>
        <vt:i4>1</vt:i4>
      </vt:variant>
      <vt:variant>
        <vt:lpstr>幻灯片标题</vt:lpstr>
      </vt:variant>
      <vt:variant>
        <vt:i4>15</vt:i4>
      </vt:variant>
    </vt:vector>
  </HeadingPairs>
  <TitlesOfParts>
    <vt:vector size="16" baseType="lpstr">
      <vt:lpstr>Office 主题​​</vt:lpstr>
      <vt:lpstr>心理学</vt:lpstr>
      <vt:lpstr>PowerPoint 演示文稿</vt:lpstr>
      <vt:lpstr>第九节 动机</vt:lpstr>
      <vt:lpstr>一· 动机概述</vt:lpstr>
      <vt:lpstr>PowerPoint 演示文稿</vt:lpstr>
      <vt:lpstr>二、动机的功能</vt:lpstr>
      <vt:lpstr>三、动机的种类</vt:lpstr>
      <vt:lpstr>二· 动机理论</vt:lpstr>
      <vt:lpstr>一、动机的本能理论</vt:lpstr>
      <vt:lpstr>二、动机的驱力理论</vt:lpstr>
      <vt:lpstr>三、动机的强化理论</vt:lpstr>
      <vt:lpstr>PowerPoint 演示文稿</vt:lpstr>
      <vt:lpstr>三 动机规律在教学中的运用</vt:lpstr>
      <vt:lpstr>三、利用各种诱因，激发学习动机</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心理学</dc:title>
  <dc:creator>inter</dc:creator>
  <cp:lastModifiedBy>SJYY</cp:lastModifiedBy>
  <cp:revision>151</cp:revision>
  <dcterms:created xsi:type="dcterms:W3CDTF">2017-08-28T14:45:38Z</dcterms:created>
  <dcterms:modified xsi:type="dcterms:W3CDTF">2017-09-22T03:22:50Z</dcterms:modified>
</cp:coreProperties>
</file>

<file path=docProps/thumbnail.jpeg>
</file>